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56" r:id="rId5"/>
    <p:sldId id="339" r:id="rId6"/>
    <p:sldId id="338" r:id="rId7"/>
    <p:sldId id="336" r:id="rId8"/>
    <p:sldId id="357" r:id="rId9"/>
    <p:sldId id="358" r:id="rId10"/>
    <p:sldId id="333" r:id="rId11"/>
    <p:sldId id="332" r:id="rId12"/>
    <p:sldId id="331" r:id="rId13"/>
    <p:sldId id="330" r:id="rId14"/>
    <p:sldId id="329" r:id="rId15"/>
    <p:sldId id="359" r:id="rId16"/>
    <p:sldId id="360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9025" y="3042920"/>
            <a:ext cx="49339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1357630"/>
            <a:ext cx="10662920" cy="5378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35" y="696595"/>
            <a:ext cx="12038330" cy="7283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61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28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595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3875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9695" y="2693670"/>
            <a:ext cx="38760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0615" y="3502660"/>
            <a:ext cx="28174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555" y="4287520"/>
            <a:ext cx="315087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5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950" y="1791970"/>
            <a:ext cx="16033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465" y="3604823"/>
            <a:ext cx="2237531" cy="54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1862470"/>
            <a:ext cx="1656725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4475" y="3399790"/>
            <a:ext cx="36639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4454470"/>
            <a:ext cx="159007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959215"/>
            <a:ext cx="2218488" cy="53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3667320"/>
            <a:ext cx="2799294" cy="52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054031"/>
            <a:ext cx="2132795" cy="4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440" y="3786505"/>
            <a:ext cx="32391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5598839"/>
            <a:ext cx="1818589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7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7304" y="2128734"/>
            <a:ext cx="1237783" cy="4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989" y="3814671"/>
            <a:ext cx="1313954" cy="5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4662402"/>
            <a:ext cx="2675516" cy="5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91989" y="5510134"/>
            <a:ext cx="1847153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970466"/>
            <a:ext cx="1142569" cy="4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4668820"/>
            <a:ext cx="1294911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31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052695"/>
            <a:ext cx="2180403" cy="4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50365"/>
            <a:ext cx="11340000" cy="1826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8639" y="3726714"/>
            <a:ext cx="2618387" cy="42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139921"/>
            <a:ext cx="2247052" cy="4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0075" y="1100154"/>
            <a:ext cx="1790025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1780" y="1811655"/>
            <a:ext cx="135128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3280" y="2729230"/>
            <a:ext cx="52349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196824"/>
            <a:ext cx="4160856" cy="52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9995" y="3857625"/>
            <a:ext cx="40830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7835" y="904240"/>
            <a:ext cx="553212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7635" y="2729230"/>
            <a:ext cx="29343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