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3"/>
    <p:sldId id="324" r:id="rId4"/>
    <p:sldId id="369" r:id="rId5"/>
    <p:sldId id="368" r:id="rId6"/>
    <p:sldId id="367" r:id="rId7"/>
    <p:sldId id="366" r:id="rId8"/>
    <p:sldId id="365" r:id="rId9"/>
    <p:sldId id="364" r:id="rId10"/>
    <p:sldId id="362" r:id="rId11"/>
    <p:sldId id="361" r:id="rId12"/>
    <p:sldId id="360" r:id="rId13"/>
    <p:sldId id="359" r:id="rId14"/>
    <p:sldId id="358" r:id="rId15"/>
    <p:sldId id="357" r:id="rId16"/>
    <p:sldId id="356" r:id="rId17"/>
    <p:sldId id="354" r:id="rId18"/>
    <p:sldId id="353" r:id="rId19"/>
    <p:sldId id="352" r:id="rId20"/>
    <p:sldId id="351" r:id="rId21"/>
    <p:sldId id="350" r:id="rId22"/>
    <p:sldId id="349" r:id="rId23"/>
    <p:sldId id="348" r:id="rId24"/>
    <p:sldId id="347" r:id="rId25"/>
    <p:sldId id="346" r:id="rId26"/>
    <p:sldId id="345" r:id="rId27"/>
    <p:sldId id="344" r:id="rId28"/>
    <p:sldId id="343" r:id="rId29"/>
    <p:sldId id="342" r:id="rId30"/>
    <p:sldId id="341" r:id="rId31"/>
    <p:sldId id="340" r:id="rId32"/>
    <p:sldId id="339" r:id="rId33"/>
    <p:sldId id="337" r:id="rId34"/>
    <p:sldId id="336" r:id="rId35"/>
    <p:sldId id="335" r:id="rId36"/>
    <p:sldId id="334" r:id="rId37"/>
    <p:sldId id="333" r:id="rId38"/>
    <p:sldId id="332" r:id="rId39"/>
    <p:sldId id="331" r:id="rId40"/>
    <p:sldId id="330" r:id="rId41"/>
    <p:sldId id="329" r:id="rId42"/>
    <p:sldId id="328" r:id="rId43"/>
    <p:sldId id="415" r:id="rId44"/>
    <p:sldId id="414" r:id="rId45"/>
    <p:sldId id="326" r:id="rId46"/>
    <p:sldId id="325" r:id="rId47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gs" Target="tags/tag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handoutMaster" Target="handoutMasters/handoutMaster1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1045" y="3023870"/>
            <a:ext cx="562927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762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704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226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29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7062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47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74770"/>
            <a:ext cx="11340000" cy="9092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476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67072"/>
            <a:ext cx="361813" cy="41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065198"/>
            <a:ext cx="466549" cy="41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8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38168"/>
            <a:ext cx="390377" cy="4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3043512"/>
            <a:ext cx="399899" cy="4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80983"/>
            <a:ext cx="390377" cy="4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95598"/>
            <a:ext cx="361813" cy="40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0981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57377"/>
            <a:ext cx="390377" cy="43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073407"/>
            <a:ext cx="466549" cy="40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0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19414"/>
            <a:ext cx="390377" cy="42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3027363"/>
            <a:ext cx="399899" cy="41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b="1685"/>
          <a:stretch>
            <a:fillRect/>
          </a:stretch>
        </p:blipFill>
        <p:spPr>
          <a:xfrm>
            <a:off x="335280" y="836295"/>
            <a:ext cx="10801350" cy="58883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970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2"/>
          <a:stretch>
            <a:fillRect/>
          </a:stretch>
        </p:blipFill>
        <p:spPr>
          <a:xfrm>
            <a:off x="335280" y="692150"/>
            <a:ext cx="10802620" cy="609092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32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974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396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20395"/>
            <a:ext cx="10828020" cy="616204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5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1243417"/>
            <a:ext cx="457027" cy="41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32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4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015127"/>
            <a:ext cx="390377" cy="4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366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83615" y="1772920"/>
            <a:ext cx="10560730" cy="190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9715" y="2934970"/>
            <a:ext cx="4749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51"/>
          <a:stretch>
            <a:fillRect/>
          </a:stretch>
        </p:blipFill>
        <p:spPr>
          <a:xfrm>
            <a:off x="1127760" y="565150"/>
            <a:ext cx="9124950" cy="626681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3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195232"/>
            <a:ext cx="399899" cy="42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6792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6669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3123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332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237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898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8957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237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1416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94"/>
          <a:stretch>
            <a:fillRect/>
          </a:stretch>
        </p:blipFill>
        <p:spPr>
          <a:xfrm>
            <a:off x="479425" y="1187450"/>
            <a:ext cx="11183620" cy="202501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8"/>
          <a:stretch>
            <a:fillRect/>
          </a:stretch>
        </p:blipFill>
        <p:spPr>
          <a:xfrm>
            <a:off x="407670" y="765175"/>
            <a:ext cx="9707880" cy="58896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80280" y="3140710"/>
            <a:ext cx="101727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8660" y="1700530"/>
            <a:ext cx="135001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8" b="76823"/>
          <a:stretch>
            <a:fillRect/>
          </a:stretch>
        </p:blipFill>
        <p:spPr>
          <a:xfrm>
            <a:off x="407670" y="6577330"/>
            <a:ext cx="9707880" cy="71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5666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2959" y="4019472"/>
            <a:ext cx="899635" cy="23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/>
          <a:stretch>
            <a:fillRect/>
          </a:stretch>
        </p:blipFill>
        <p:spPr>
          <a:xfrm>
            <a:off x="360045" y="1052625"/>
            <a:ext cx="10944860" cy="56434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3261" y="3946194"/>
            <a:ext cx="2334118" cy="32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86"/>
          <a:stretch>
            <a:fillRect/>
          </a:stretch>
        </p:blipFill>
        <p:spPr>
          <a:xfrm flipV="1">
            <a:off x="360045" y="928165"/>
            <a:ext cx="10944860" cy="1710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98595" y="3550702"/>
            <a:ext cx="2582233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82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46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895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8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233269"/>
            <a:ext cx="390377" cy="43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3128142"/>
            <a:ext cx="390377" cy="43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639695" y="3933190"/>
            <a:ext cx="6311945" cy="925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5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19276"/>
            <a:ext cx="361813" cy="41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016495"/>
            <a:ext cx="466549" cy="41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4913714"/>
            <a:ext cx="399899" cy="4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2024-10-18T03:22:46Z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