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54" r:id="rId6"/>
    <p:sldId id="356" r:id="rId7"/>
    <p:sldId id="355" r:id="rId8"/>
    <p:sldId id="335" r:id="rId9"/>
    <p:sldId id="334" r:id="rId10"/>
    <p:sldId id="333" r:id="rId11"/>
    <p:sldId id="332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6145" y="3033395"/>
            <a:ext cx="783907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436370" y="899795"/>
            <a:ext cx="9984785" cy="7385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17550"/>
            <a:ext cx="11340000" cy="276666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1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8362" y="1100274"/>
            <a:ext cx="390377" cy="42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" b="2291"/>
          <a:stretch>
            <a:fillRect/>
          </a:stretch>
        </p:blipFill>
        <p:spPr>
          <a:xfrm>
            <a:off x="407670" y="692150"/>
            <a:ext cx="10132060" cy="6049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795" y="1340485"/>
            <a:ext cx="55054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0775" y="5350510"/>
            <a:ext cx="83185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062301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8221" y="916954"/>
            <a:ext cx="428131" cy="39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1644" y="5070104"/>
            <a:ext cx="312179" cy="39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993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47635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14"/>
          <a:stretch>
            <a:fillRect/>
          </a:stretch>
        </p:blipFill>
        <p:spPr>
          <a:xfrm flipV="1">
            <a:off x="360045" y="5563870"/>
            <a:ext cx="11339830" cy="5852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39324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43"/>
          <a:stretch>
            <a:fillRect/>
          </a:stretch>
        </p:blipFill>
        <p:spPr>
          <a:xfrm flipV="1">
            <a:off x="360045" y="778305"/>
            <a:ext cx="11339830" cy="4662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2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49622" y="3921273"/>
            <a:ext cx="1542468" cy="41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6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6785" y="1127125"/>
            <a:ext cx="207581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1155" y="2719070"/>
            <a:ext cx="146621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5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2230" y="987425"/>
            <a:ext cx="215201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28810" y="2508250"/>
            <a:ext cx="161163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03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2644565"/>
            <a:ext cx="1761460" cy="42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92191" y="4198468"/>
            <a:ext cx="2399395" cy="42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3510"/>
            <a:ext cx="11340000" cy="46348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91610" y="1043305"/>
            <a:ext cx="245554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53652" y="2750566"/>
            <a:ext cx="2247052" cy="524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77884" y="4305037"/>
            <a:ext cx="2228010" cy="524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72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30528" y="2672590"/>
            <a:ext cx="856926" cy="47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1545" y="2482215"/>
            <a:ext cx="142303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47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61080" y="2506980"/>
            <a:ext cx="84391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9168" y="2632979"/>
            <a:ext cx="856926" cy="41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2443" y="2623457"/>
            <a:ext cx="1580554" cy="42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86347" y="4175521"/>
            <a:ext cx="1856675" cy="42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7785" y="4872990"/>
            <a:ext cx="80073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0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2024-10-18T08:22:27Z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