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3042920"/>
            <a:ext cx="99917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1109592"/>
            <a:ext cx="1875717" cy="4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7" y="2872079"/>
            <a:ext cx="2123274" cy="4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138450"/>
            <a:ext cx="1732896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2941139"/>
            <a:ext cx="866448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5573636"/>
            <a:ext cx="1723375" cy="47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80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35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497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7915"/>
            <a:ext cx="11340000" cy="35077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1312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157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0133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686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5201" y="2886223"/>
            <a:ext cx="735784" cy="26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2009" y="3551203"/>
            <a:ext cx="2332976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6190" y="5582285"/>
            <a:ext cx="20085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73"/>
          <a:stretch>
            <a:fillRect/>
          </a:stretch>
        </p:blipFill>
        <p:spPr>
          <a:xfrm>
            <a:off x="360045" y="6424930"/>
            <a:ext cx="10687050" cy="2245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076190" y="5224780"/>
            <a:ext cx="142811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890161"/>
            <a:ext cx="1504382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5451660"/>
            <a:ext cx="1751939" cy="38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15965" y="2589530"/>
            <a:ext cx="15614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3190531"/>
            <a:ext cx="1094962" cy="29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65" y="3712845"/>
            <a:ext cx="9486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6095" y="4383515"/>
            <a:ext cx="1323476" cy="29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7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1100447"/>
            <a:ext cx="1009269" cy="33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2246630"/>
            <a:ext cx="17189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554" y="2866293"/>
            <a:ext cx="1475818" cy="3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450" y="4059555"/>
            <a:ext cx="25044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953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6055" y="2099945"/>
            <a:ext cx="161861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2700362"/>
            <a:ext cx="266599" cy="2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98445"/>
            <a:ext cx="11340000" cy="30306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82518" y="3879521"/>
            <a:ext cx="2094710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007" y="4479933"/>
            <a:ext cx="1609118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730" y="5080635"/>
            <a:ext cx="9994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350" y="6281168"/>
            <a:ext cx="1580554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504224"/>
            <a:ext cx="2808816" cy="30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4114738"/>
            <a:ext cx="2266095" cy="36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6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035" y="1023620"/>
            <a:ext cx="176149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1634087"/>
            <a:ext cx="1751939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825787"/>
            <a:ext cx="4217984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0935" y="4027170"/>
            <a:ext cx="36563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835" y="4665980"/>
            <a:ext cx="11899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071393"/>
            <a:ext cx="1218740" cy="4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699428"/>
            <a:ext cx="2199445" cy="52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2054172"/>
            <a:ext cx="618891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876" y="2817261"/>
            <a:ext cx="2408916" cy="52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3704352"/>
            <a:ext cx="1532946" cy="52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2024-10-17T11:27:25Z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