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58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59" r:id="rId14"/>
    <p:sldId id="330" r:id="rId15"/>
    <p:sldId id="360" r:id="rId16"/>
    <p:sldId id="328" r:id="rId17"/>
    <p:sldId id="327" r:id="rId18"/>
    <p:sldId id="36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081020"/>
            <a:ext cx="48863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063227"/>
            <a:ext cx="1085440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2015554"/>
            <a:ext cx="752191" cy="4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138779"/>
            <a:ext cx="866448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4177191"/>
            <a:ext cx="1409168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23870" y="970280"/>
            <a:ext cx="35864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475" y="2927985"/>
            <a:ext cx="30924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3234046"/>
            <a:ext cx="1475818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3224519"/>
            <a:ext cx="571284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4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5869" y="2150549"/>
            <a:ext cx="1961410" cy="53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2141003"/>
            <a:ext cx="1266347" cy="43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5221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155" y="713105"/>
            <a:ext cx="11743690" cy="6959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14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2008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994586"/>
            <a:ext cx="1161612" cy="52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1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26130" y="1720215"/>
            <a:ext cx="678434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4769977"/>
            <a:ext cx="2761209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303202"/>
            <a:ext cx="676020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129855"/>
            <a:ext cx="1085440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093" y="3016495"/>
            <a:ext cx="1123526" cy="5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1124585"/>
            <a:ext cx="10632485" cy="368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6290" y="1344151"/>
            <a:ext cx="1885239" cy="52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2109" y="3194416"/>
            <a:ext cx="1199697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3167105"/>
            <a:ext cx="1609118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005366"/>
            <a:ext cx="1599596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06" y="2920152"/>
            <a:ext cx="1951890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1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91226"/>
            <a:ext cx="895012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2958438"/>
            <a:ext cx="1447254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2958438"/>
            <a:ext cx="1332997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861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65495" y="2903855"/>
            <a:ext cx="23253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6774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02685" y="4677410"/>
            <a:ext cx="30784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023994"/>
            <a:ext cx="1085440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3976372"/>
            <a:ext cx="1456775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