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40" r:id="rId5"/>
    <p:sldId id="339" r:id="rId6"/>
    <p:sldId id="338" r:id="rId7"/>
    <p:sldId id="356" r:id="rId8"/>
    <p:sldId id="336" r:id="rId9"/>
    <p:sldId id="335" r:id="rId10"/>
    <p:sldId id="333" r:id="rId11"/>
    <p:sldId id="332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4320" y="3105150"/>
            <a:ext cx="6562725" cy="647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22"/>
          <a:stretch>
            <a:fillRect/>
          </a:stretch>
        </p:blipFill>
        <p:spPr>
          <a:xfrm>
            <a:off x="1579880" y="899795"/>
            <a:ext cx="10055905" cy="8210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76325"/>
            <a:ext cx="11340000" cy="41958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12090" y="5523730"/>
            <a:ext cx="409420" cy="41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469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12090" y="4560553"/>
            <a:ext cx="399899" cy="438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5179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08521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8283" y="2628661"/>
            <a:ext cx="456066" cy="409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43440" y="4323861"/>
            <a:ext cx="335069" cy="409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636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40654" y="4587222"/>
            <a:ext cx="361813" cy="428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71755"/>
            <a:ext cx="11340000" cy="39720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087"/>
          <a:stretch>
            <a:fillRect/>
          </a:stretch>
        </p:blipFill>
        <p:spPr>
          <a:xfrm flipV="1">
            <a:off x="360045" y="4846320"/>
            <a:ext cx="11339830" cy="51287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71755"/>
            <a:ext cx="11340000" cy="54825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418"/>
          <a:stretch>
            <a:fillRect/>
          </a:stretch>
        </p:blipFill>
        <p:spPr>
          <a:xfrm flipV="1">
            <a:off x="360045" y="711630"/>
            <a:ext cx="11339830" cy="3608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09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73350" y="4082597"/>
            <a:ext cx="3065894" cy="428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51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35365" y="1090684"/>
            <a:ext cx="1075919" cy="42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48715" y="1958299"/>
            <a:ext cx="1970931" cy="381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95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20000" y="1128614"/>
            <a:ext cx="1694812" cy="42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33853" y="2814648"/>
            <a:ext cx="1371083" cy="47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29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78186" y="2750715"/>
            <a:ext cx="1218740" cy="429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613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68665" y="872490"/>
            <a:ext cx="2576830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44540" y="2615565"/>
            <a:ext cx="201866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25642" y="3530813"/>
            <a:ext cx="2047103" cy="428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49168" y="5179838"/>
            <a:ext cx="1561511" cy="428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17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67959" y="2723656"/>
            <a:ext cx="1332997" cy="381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33954" y="2666368"/>
            <a:ext cx="752191" cy="439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85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38639" y="1919108"/>
            <a:ext cx="1447254" cy="428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31133" y="2852497"/>
            <a:ext cx="676020" cy="41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54935"/>
            <a:ext cx="11340000" cy="246351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233954" y="4557529"/>
            <a:ext cx="1713853" cy="525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31133" y="5483735"/>
            <a:ext cx="666498" cy="420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98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64</cp:revision>
  <dcterms:created xsi:type="dcterms:W3CDTF">2015-09-16T06:44:00Z</dcterms:created>
  <dcterms:modified xsi:type="dcterms:W3CDTF">2024-10-18T08:19:05Z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