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50" r:id="rId7"/>
    <p:sldId id="334" r:id="rId8"/>
    <p:sldId id="333" r:id="rId9"/>
    <p:sldId id="351" r:id="rId10"/>
    <p:sldId id="352" r:id="rId11"/>
    <p:sldId id="330" r:id="rId12"/>
    <p:sldId id="329" r:id="rId13"/>
    <p:sldId id="353" r:id="rId14"/>
    <p:sldId id="354" r:id="rId15"/>
    <p:sldId id="355" r:id="rId16"/>
    <p:sldId id="35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3090545"/>
            <a:ext cx="49053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73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4540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7761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97940" y="2547620"/>
            <a:ext cx="1027112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4795" y="3467100"/>
            <a:ext cx="113525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225290"/>
            <a:ext cx="112610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49555" y="5084445"/>
            <a:ext cx="1131951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14" y="6003893"/>
            <a:ext cx="2132795" cy="41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3" grpId="0" bldLvl="0" animBg="1"/>
      <p:bldP spid="30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55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30325" y="989965"/>
            <a:ext cx="1036955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0180" y="1719580"/>
            <a:ext cx="1145413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40665" y="2656840"/>
            <a:ext cx="1142492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29235" y="3435985"/>
            <a:ext cx="1132395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09245" y="4263390"/>
            <a:ext cx="1132395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41300" y="5062855"/>
            <a:ext cx="115011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360045" y="5901055"/>
            <a:ext cx="1119378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7" grpId="0" bldLvl="0" animBg="1"/>
      <p:bldP spid="34" grpId="0" bldLvl="0" animBg="1"/>
      <p:bldP spid="44" grpId="0" bldLvl="0" animBg="1"/>
      <p:bldP spid="53" grpId="0" bldLvl="0" animBg="1"/>
      <p:bldP spid="5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4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4640" y="1027430"/>
            <a:ext cx="1131760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8925" y="1836420"/>
            <a:ext cx="113315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5910" y="2686685"/>
            <a:ext cx="112261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3845" y="3484880"/>
            <a:ext cx="1129538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95910" y="4304665"/>
            <a:ext cx="1132459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04800" y="5134610"/>
            <a:ext cx="742632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28" grpId="0" bldLvl="0" animBg="1"/>
      <p:bldP spid="38" grpId="0" bldLvl="0" animBg="1"/>
      <p:bldP spid="4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23670" y="899795"/>
            <a:ext cx="1018032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5905" y="1765300"/>
            <a:ext cx="1133411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2712391"/>
            <a:ext cx="1770982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52731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25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91295" y="4231005"/>
            <a:ext cx="207835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4005" y="5202027"/>
            <a:ext cx="552241" cy="38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1158" y="5268799"/>
            <a:ext cx="637934" cy="3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3047" y="5154333"/>
            <a:ext cx="980705" cy="4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57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78287" y="1966871"/>
            <a:ext cx="3484836" cy="5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7655" y="1929765"/>
            <a:ext cx="311213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2709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0010" y="2664361"/>
            <a:ext cx="1741277" cy="52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8958" y="2711683"/>
            <a:ext cx="558344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2188" y="2664361"/>
            <a:ext cx="690833" cy="42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8478" y="5248174"/>
            <a:ext cx="1485765" cy="43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3957" y="5248174"/>
            <a:ext cx="558344" cy="43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3036386"/>
            <a:ext cx="828362" cy="3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3036386"/>
            <a:ext cx="1152090" cy="3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2844697"/>
            <a:ext cx="1399647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6725" y="2844697"/>
            <a:ext cx="1352040" cy="5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1133" y="3826579"/>
            <a:ext cx="914055" cy="31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44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24610" y="3514725"/>
            <a:ext cx="1016762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8200" y="4352925"/>
            <a:ext cx="322262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23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94460" y="2614930"/>
            <a:ext cx="101809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9630" y="3458845"/>
            <a:ext cx="386334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2024-10-18T07:10:05Z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