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2" r:id="rId19"/>
    <p:sldId id="390" r:id="rId20"/>
    <p:sldId id="391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3081020"/>
            <a:ext cx="83724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2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0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14680"/>
            <a:ext cx="10911840" cy="61512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4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91400"/>
            <a:ext cx="457027" cy="41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22120"/>
            <a:ext cx="11340000" cy="3670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20" y="2850907"/>
            <a:ext cx="361813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81210"/>
            <a:ext cx="390377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38277"/>
            <a:ext cx="399899" cy="4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053263"/>
            <a:ext cx="361813" cy="4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968249"/>
            <a:ext cx="466549" cy="4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807753"/>
            <a:ext cx="399899" cy="4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00250"/>
            <a:ext cx="361813" cy="4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40651"/>
            <a:ext cx="466549" cy="4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71515"/>
            <a:ext cx="390377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3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4217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22925" y="1541145"/>
            <a:ext cx="264731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7445" y="5064760"/>
            <a:ext cx="17240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1119215"/>
            <a:ext cx="1256826" cy="52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970" y="2841625"/>
            <a:ext cx="8985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89045"/>
            <a:ext cx="30581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3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96725" y="2700527"/>
            <a:ext cx="971183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691587"/>
            <a:ext cx="1085440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1160" y="1894840"/>
            <a:ext cx="25298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4875525"/>
            <a:ext cx="666498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1485" y="1944370"/>
            <a:ext cx="30962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4845738"/>
            <a:ext cx="2218488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2900129"/>
            <a:ext cx="1161612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738344"/>
            <a:ext cx="1361561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61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09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668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271489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"/>
          <a:stretch>
            <a:fillRect/>
          </a:stretch>
        </p:blipFill>
        <p:spPr>
          <a:xfrm>
            <a:off x="478790" y="548640"/>
            <a:ext cx="9810750" cy="62649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8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1080938"/>
            <a:ext cx="695062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347506"/>
            <a:ext cx="1542468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5642" y="2985551"/>
            <a:ext cx="1980453" cy="36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2444717"/>
            <a:ext cx="1799546" cy="4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324" y="3350570"/>
            <a:ext cx="1561511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4458" y="4256423"/>
            <a:ext cx="952141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58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1219607"/>
            <a:ext cx="1256827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32"/>
          <a:stretch>
            <a:fillRect/>
          </a:stretch>
        </p:blipFill>
        <p:spPr>
          <a:xfrm>
            <a:off x="360045" y="928165"/>
            <a:ext cx="11339830" cy="10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3134960"/>
            <a:ext cx="1837632" cy="5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47"/>
          <a:stretch>
            <a:fillRect/>
          </a:stretch>
        </p:blipFill>
        <p:spPr>
          <a:xfrm>
            <a:off x="360045" y="1064690"/>
            <a:ext cx="11339830" cy="14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456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3015814"/>
            <a:ext cx="1961410" cy="5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47"/>
          <a:stretch>
            <a:fillRect/>
          </a:stretch>
        </p:blipFill>
        <p:spPr>
          <a:xfrm>
            <a:off x="360045" y="996110"/>
            <a:ext cx="11339830" cy="16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1738705"/>
            <a:ext cx="2475566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3006294"/>
            <a:ext cx="1266347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632" y="3635324"/>
            <a:ext cx="1770982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4902913"/>
            <a:ext cx="2018539" cy="3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1007" y="6170502"/>
            <a:ext cx="1847153" cy="3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2310983"/>
            <a:ext cx="837884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310983"/>
            <a:ext cx="971183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670" y="3578961"/>
            <a:ext cx="685541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3578961"/>
            <a:ext cx="790277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4246318"/>
            <a:ext cx="628413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1652474"/>
            <a:ext cx="704584" cy="29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1728674"/>
            <a:ext cx="485591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9360" y="1652270"/>
            <a:ext cx="10566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9899" y="3547947"/>
            <a:ext cx="733148" cy="29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3803" y="3547947"/>
            <a:ext cx="1218740" cy="37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1" y="4814771"/>
            <a:ext cx="790277" cy="37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0755" y="4814771"/>
            <a:ext cx="1009269" cy="3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4890971"/>
            <a:ext cx="485592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53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2024-10-17T13:26:06Z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