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3"/>
    <p:sldId id="324" r:id="rId4"/>
    <p:sldId id="395" r:id="rId5"/>
    <p:sldId id="394" r:id="rId6"/>
    <p:sldId id="393" r:id="rId7"/>
    <p:sldId id="392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2" r:id="rId26"/>
    <p:sldId id="371" r:id="rId27"/>
    <p:sldId id="370" r:id="rId28"/>
    <p:sldId id="369" r:id="rId29"/>
    <p:sldId id="368" r:id="rId30"/>
    <p:sldId id="367" r:id="rId31"/>
    <p:sldId id="365" r:id="rId32"/>
    <p:sldId id="364" r:id="rId33"/>
    <p:sldId id="363" r:id="rId34"/>
    <p:sldId id="362" r:id="rId35"/>
    <p:sldId id="361" r:id="rId36"/>
    <p:sldId id="359" r:id="rId37"/>
    <p:sldId id="358" r:id="rId38"/>
    <p:sldId id="357" r:id="rId39"/>
    <p:sldId id="356" r:id="rId40"/>
    <p:sldId id="355" r:id="rId41"/>
    <p:sldId id="353" r:id="rId42"/>
    <p:sldId id="352" r:id="rId43"/>
    <p:sldId id="351" r:id="rId44"/>
    <p:sldId id="350" r:id="rId45"/>
    <p:sldId id="349" r:id="rId46"/>
    <p:sldId id="348" r:id="rId47"/>
    <p:sldId id="347" r:id="rId48"/>
    <p:sldId id="346" r:id="rId49"/>
    <p:sldId id="345" r:id="rId50"/>
    <p:sldId id="344" r:id="rId51"/>
    <p:sldId id="343" r:id="rId52"/>
    <p:sldId id="341" r:id="rId53"/>
    <p:sldId id="340" r:id="rId54"/>
    <p:sldId id="339" r:id="rId55"/>
    <p:sldId id="466" r:id="rId56"/>
    <p:sldId id="337" r:id="rId57"/>
    <p:sldId id="336" r:id="rId58"/>
    <p:sldId id="467" r:id="rId59"/>
    <p:sldId id="468" r:id="rId60"/>
    <p:sldId id="333" r:id="rId61"/>
    <p:sldId id="332" r:id="rId62"/>
    <p:sldId id="331" r:id="rId63"/>
    <p:sldId id="329" r:id="rId64"/>
    <p:sldId id="328" r:id="rId65"/>
    <p:sldId id="327" r:id="rId66"/>
    <p:sldId id="326" r:id="rId67"/>
    <p:sldId id="325" r:id="rId68"/>
    <p:sldId id="479" r:id="rId69"/>
    <p:sldId id="480" r:id="rId70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3023870"/>
            <a:ext cx="67627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319734"/>
            <a:ext cx="295163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1690"/>
            <a:ext cx="295163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950745"/>
            <a:ext cx="323727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377525"/>
            <a:ext cx="323727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4303075"/>
            <a:ext cx="295163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71580"/>
            <a:ext cx="323727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006625"/>
            <a:ext cx="295163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243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5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2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33387"/>
            <a:ext cx="295163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1681271"/>
            <a:ext cx="371335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319627"/>
            <a:ext cx="323727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2957983"/>
            <a:ext cx="323727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3605867"/>
            <a:ext cx="295163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4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3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3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3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3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338"/>
            <a:ext cx="29516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233949"/>
            <a:ext cx="29516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853282"/>
            <a:ext cx="380856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4072892"/>
            <a:ext cx="323727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682698"/>
            <a:ext cx="295163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33585"/>
            <a:ext cx="323727" cy="34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264476"/>
            <a:ext cx="323727" cy="3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875150"/>
            <a:ext cx="380856" cy="3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85465"/>
            <a:ext cx="11340000" cy="13546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5113" y="4223952"/>
            <a:ext cx="323727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844019"/>
            <a:ext cx="295163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09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796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56"/>
          <a:stretch>
            <a:fillRect/>
          </a:stretch>
        </p:blipFill>
        <p:spPr>
          <a:xfrm flipV="1">
            <a:off x="360045" y="6568440"/>
            <a:ext cx="11339830" cy="1528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1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56"/>
          <a:stretch>
            <a:fillRect/>
          </a:stretch>
        </p:blipFill>
        <p:spPr>
          <a:xfrm>
            <a:off x="360045" y="828040"/>
            <a:ext cx="11339830" cy="152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30"/>
          <a:stretch>
            <a:fillRect/>
          </a:stretch>
        </p:blipFill>
        <p:spPr>
          <a:xfrm flipV="1">
            <a:off x="360045" y="5779135"/>
            <a:ext cx="11339830" cy="1543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" r="2823" b="4134"/>
          <a:stretch>
            <a:fillRect/>
          </a:stretch>
        </p:blipFill>
        <p:spPr>
          <a:xfrm>
            <a:off x="622935" y="899795"/>
            <a:ext cx="10297160" cy="56254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56"/>
          <a:stretch>
            <a:fillRect/>
          </a:stretch>
        </p:blipFill>
        <p:spPr>
          <a:xfrm>
            <a:off x="360045" y="828040"/>
            <a:ext cx="11339830" cy="15283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52"/>
          <a:stretch>
            <a:fillRect/>
          </a:stretch>
        </p:blipFill>
        <p:spPr>
          <a:xfrm>
            <a:off x="360045" y="828040"/>
            <a:ext cx="118790" cy="577977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03"/>
          <a:stretch>
            <a:fillRect/>
          </a:stretch>
        </p:blipFill>
        <p:spPr>
          <a:xfrm>
            <a:off x="11496085" y="828040"/>
            <a:ext cx="203790" cy="577977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52"/>
          <a:stretch>
            <a:fillRect/>
          </a:stretch>
        </p:blipFill>
        <p:spPr>
          <a:xfrm flipV="1">
            <a:off x="360045" y="6496685"/>
            <a:ext cx="11339830" cy="1530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27350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17"/>
          <a:stretch>
            <a:fillRect/>
          </a:stretch>
        </p:blipFill>
        <p:spPr>
          <a:xfrm flipV="1">
            <a:off x="360045" y="1061515"/>
            <a:ext cx="11339830" cy="1335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9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090"/>
            <a:ext cx="295163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37385"/>
            <a:ext cx="11340000" cy="3689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018532"/>
            <a:ext cx="323727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23812"/>
            <a:ext cx="323727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76230"/>
            <a:ext cx="371335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4376285"/>
            <a:ext cx="323727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2277110"/>
            <a:ext cx="2050415" cy="22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329"/>
            <a:ext cx="323727" cy="3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23878"/>
            <a:ext cx="371335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34403"/>
            <a:ext cx="323727" cy="34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5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08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59505"/>
            <a:ext cx="11340000" cy="184914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63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491"/>
            <a:ext cx="323727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64235"/>
            <a:ext cx="323727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4418"/>
            <a:ext cx="371335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5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985699"/>
            <a:ext cx="295163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651740"/>
            <a:ext cx="323727" cy="3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96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7915"/>
            <a:ext cx="11340000" cy="32252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61909"/>
            <a:ext cx="371335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040" y="4337050"/>
            <a:ext cx="5899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0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48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44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53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14675"/>
            <a:ext cx="295163" cy="32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837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019" y="913520"/>
            <a:ext cx="256048" cy="2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42903"/>
            <a:ext cx="323727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04982"/>
            <a:ext cx="323727" cy="3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04982"/>
            <a:ext cx="323727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076061"/>
            <a:ext cx="323726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423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2237883"/>
            <a:ext cx="371335" cy="32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1425"/>
            <a:ext cx="11340000" cy="1922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241" y="4817251"/>
            <a:ext cx="295163" cy="32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3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253188"/>
            <a:ext cx="276120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5369334"/>
            <a:ext cx="257078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55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3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3596847"/>
            <a:ext cx="342769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4302030"/>
            <a:ext cx="904534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5464629"/>
            <a:ext cx="723627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9250" y="1041400"/>
            <a:ext cx="11233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2347717"/>
            <a:ext cx="923576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0327" y="3004905"/>
            <a:ext cx="609370" cy="2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2115" y="4214511"/>
            <a:ext cx="1647204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976350"/>
            <a:ext cx="1275869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2846943"/>
            <a:ext cx="2066146" cy="4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977" y="3467292"/>
            <a:ext cx="1818589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4182817"/>
            <a:ext cx="1809068" cy="33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1004737"/>
            <a:ext cx="761712" cy="33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2223499"/>
            <a:ext cx="457027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2842402"/>
            <a:ext cx="1694811" cy="33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955" y="3451860"/>
            <a:ext cx="11709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1285" y="3966845"/>
            <a:ext cx="84709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7982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6475" y="2153200"/>
            <a:ext cx="634658" cy="29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8559" y="2733652"/>
            <a:ext cx="253863" cy="23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0495" y="3813175"/>
            <a:ext cx="14687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3495" y="5497195"/>
            <a:ext cx="187007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8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376111"/>
            <a:ext cx="295163" cy="32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2644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913120"/>
            <a:ext cx="295163" cy="3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293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3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85465"/>
            <a:ext cx="11340000" cy="1909351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9712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73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1419541"/>
            <a:ext cx="666498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3260192"/>
            <a:ext cx="2218488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060" y="4480934"/>
            <a:ext cx="1209219" cy="33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69"/>
          <a:stretch>
            <a:fillRect/>
          </a:stretch>
        </p:blipFill>
        <p:spPr>
          <a:xfrm flipV="1">
            <a:off x="360045" y="5563870"/>
            <a:ext cx="11339830" cy="1528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429000"/>
            <a:ext cx="1841500" cy="209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54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2489061"/>
            <a:ext cx="1342518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3099637"/>
            <a:ext cx="1428211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39"/>
          <a:stretch>
            <a:fillRect/>
          </a:stretch>
        </p:blipFill>
        <p:spPr>
          <a:xfrm flipV="1">
            <a:off x="360045" y="923720"/>
            <a:ext cx="11339830" cy="2116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" y="1157605"/>
            <a:ext cx="1924050" cy="218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242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82980" y="1124585"/>
            <a:ext cx="10729640" cy="433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9005" y="4282007"/>
            <a:ext cx="2599345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" y="937260"/>
            <a:ext cx="11647170" cy="311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80" y="1557020"/>
            <a:ext cx="107772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5325" y="2204720"/>
            <a:ext cx="112807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872105"/>
            <a:ext cx="112655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3504565"/>
            <a:ext cx="63976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" y="890905"/>
            <a:ext cx="11625580" cy="4071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890905"/>
            <a:ext cx="113264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62890" y="1628775"/>
            <a:ext cx="116871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845" y="2348865"/>
            <a:ext cx="1166939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45" y="3068955"/>
            <a:ext cx="1162494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845" y="3763010"/>
            <a:ext cx="116655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745" y="4476750"/>
            <a:ext cx="51987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301212"/>
            <a:ext cx="371335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169496"/>
            <a:ext cx="314206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5437260"/>
            <a:ext cx="295163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4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310206"/>
            <a:ext cx="295163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62018"/>
            <a:ext cx="323727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4197548"/>
            <a:ext cx="37133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