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56" r:id="rId5"/>
    <p:sldId id="339" r:id="rId6"/>
    <p:sldId id="357" r:id="rId7"/>
    <p:sldId id="337" r:id="rId8"/>
    <p:sldId id="336" r:id="rId9"/>
    <p:sldId id="335" r:id="rId10"/>
    <p:sldId id="358" r:id="rId11"/>
    <p:sldId id="333" r:id="rId12"/>
    <p:sldId id="332" r:id="rId13"/>
    <p:sldId id="359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3995" y="3071495"/>
            <a:ext cx="41433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07885" y="3182620"/>
            <a:ext cx="28759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775" y="1118235"/>
            <a:ext cx="242189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4525" y="2943860"/>
            <a:ext cx="24631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2280" y="1957070"/>
            <a:ext cx="228409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0610" y="2903855"/>
            <a:ext cx="22840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04570"/>
            <a:ext cx="11340000" cy="2929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" y="992505"/>
            <a:ext cx="11996420" cy="710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2077152"/>
            <a:ext cx="1114005" cy="4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5630"/>
            <a:ext cx="11340000" cy="2033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0201" y="4016206"/>
            <a:ext cx="1114005" cy="50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2061931"/>
            <a:ext cx="1323476" cy="5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855" y="2903220"/>
            <a:ext cx="16903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2043529"/>
            <a:ext cx="1114005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977999"/>
            <a:ext cx="2551738" cy="5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2140585"/>
            <a:ext cx="2742166" cy="41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1128604"/>
            <a:ext cx="3370579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4357" y="2919342"/>
            <a:ext cx="3551486" cy="5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1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4775" y="1969135"/>
            <a:ext cx="21551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7080" y="900430"/>
            <a:ext cx="56826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627" y="1929363"/>
            <a:ext cx="1485340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4297680"/>
            <a:ext cx="348551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311803"/>
            <a:ext cx="676020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778" y="3990705"/>
            <a:ext cx="1590075" cy="4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9798" y="1253436"/>
            <a:ext cx="1190176" cy="31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2934649"/>
            <a:ext cx="1523425" cy="42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3216025"/>
            <a:ext cx="1390125" cy="5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006341"/>
            <a:ext cx="1237783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712" y="2950546"/>
            <a:ext cx="914055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0654" y="5773624"/>
            <a:ext cx="1418690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2024-10-17T13:33:52Z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