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302" r:id="rId3"/>
    <p:sldId id="324" r:id="rId4"/>
    <p:sldId id="396" r:id="rId5"/>
    <p:sldId id="395" r:id="rId6"/>
    <p:sldId id="394" r:id="rId7"/>
    <p:sldId id="393" r:id="rId8"/>
    <p:sldId id="391" r:id="rId9"/>
    <p:sldId id="390" r:id="rId10"/>
    <p:sldId id="389" r:id="rId11"/>
    <p:sldId id="388" r:id="rId12"/>
    <p:sldId id="387" r:id="rId13"/>
    <p:sldId id="386" r:id="rId14"/>
    <p:sldId id="385" r:id="rId15"/>
    <p:sldId id="384" r:id="rId16"/>
    <p:sldId id="383" r:id="rId17"/>
    <p:sldId id="382" r:id="rId18"/>
    <p:sldId id="381" r:id="rId19"/>
    <p:sldId id="380" r:id="rId20"/>
    <p:sldId id="379" r:id="rId21"/>
    <p:sldId id="377" r:id="rId22"/>
    <p:sldId id="376" r:id="rId23"/>
    <p:sldId id="375" r:id="rId24"/>
    <p:sldId id="374" r:id="rId25"/>
    <p:sldId id="373" r:id="rId26"/>
    <p:sldId id="372" r:id="rId27"/>
    <p:sldId id="371" r:id="rId28"/>
    <p:sldId id="370" r:id="rId29"/>
    <p:sldId id="369" r:id="rId30"/>
    <p:sldId id="368" r:id="rId31"/>
    <p:sldId id="367" r:id="rId32"/>
    <p:sldId id="366" r:id="rId33"/>
    <p:sldId id="365" r:id="rId34"/>
    <p:sldId id="364" r:id="rId35"/>
    <p:sldId id="363" r:id="rId36"/>
    <p:sldId id="362" r:id="rId37"/>
    <p:sldId id="361" r:id="rId38"/>
    <p:sldId id="360" r:id="rId39"/>
    <p:sldId id="359" r:id="rId40"/>
    <p:sldId id="358" r:id="rId41"/>
    <p:sldId id="357" r:id="rId42"/>
    <p:sldId id="356" r:id="rId43"/>
    <p:sldId id="355" r:id="rId44"/>
    <p:sldId id="354" r:id="rId45"/>
    <p:sldId id="353" r:id="rId46"/>
    <p:sldId id="352" r:id="rId47"/>
    <p:sldId id="351" r:id="rId48"/>
    <p:sldId id="350" r:id="rId49"/>
    <p:sldId id="349" r:id="rId50"/>
    <p:sldId id="348" r:id="rId51"/>
    <p:sldId id="347" r:id="rId52"/>
    <p:sldId id="346" r:id="rId53"/>
    <p:sldId id="345" r:id="rId54"/>
    <p:sldId id="344" r:id="rId55"/>
    <p:sldId id="343" r:id="rId56"/>
    <p:sldId id="342" r:id="rId57"/>
    <p:sldId id="341" r:id="rId58"/>
    <p:sldId id="340" r:id="rId59"/>
    <p:sldId id="339" r:id="rId60"/>
    <p:sldId id="338" r:id="rId61"/>
    <p:sldId id="337" r:id="rId62"/>
    <p:sldId id="336" r:id="rId63"/>
    <p:sldId id="335" r:id="rId64"/>
    <p:sldId id="334" r:id="rId65"/>
    <p:sldId id="333" r:id="rId66"/>
    <p:sldId id="332" r:id="rId67"/>
    <p:sldId id="331" r:id="rId68"/>
    <p:sldId id="330" r:id="rId69"/>
    <p:sldId id="329" r:id="rId70"/>
    <p:sldId id="328" r:id="rId71"/>
    <p:sldId id="327" r:id="rId72"/>
    <p:sldId id="326" r:id="rId73"/>
    <p:sldId id="325" r:id="rId74"/>
    <p:sldId id="468" r:id="rId75"/>
    <p:sldId id="469" r:id="rId76"/>
    <p:sldId id="470" r:id="rId77"/>
  </p:sldIdLst>
  <p:sldSz cx="12192000" cy="6858000"/>
  <p:notesSz cx="6858000" cy="9144000"/>
  <p:custDataLst>
    <p:tags r:id="rId8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3" Type="http://schemas.openxmlformats.org/officeDocument/2006/relationships/tags" Target="tags/tag1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6.xml"/><Relationship Id="rId79" Type="http://schemas.openxmlformats.org/officeDocument/2006/relationships/handoutMaster" Target="handoutMasters/handoutMaster1.xml"/><Relationship Id="rId78" Type="http://schemas.openxmlformats.org/officeDocument/2006/relationships/notesMaster" Target="notesMasters/notesMaster1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7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220" y="2971800"/>
            <a:ext cx="74009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4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295221"/>
            <a:ext cx="295163" cy="33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4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52536"/>
            <a:ext cx="380856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940171"/>
            <a:ext cx="371335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1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310080"/>
            <a:ext cx="295163" cy="3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3548665"/>
            <a:ext cx="323727" cy="34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985784"/>
            <a:ext cx="380856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483063"/>
            <a:ext cx="295163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4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43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9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995372"/>
            <a:ext cx="323727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1634369"/>
            <a:ext cx="380856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2244753"/>
            <a:ext cx="323727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2883750"/>
            <a:ext cx="295163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3513209"/>
            <a:ext cx="323727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41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139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8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83180"/>
            <a:ext cx="11340000" cy="7482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4"/>
          <a:stretch>
            <a:fillRect/>
          </a:stretch>
        </p:blipFill>
        <p:spPr>
          <a:xfrm>
            <a:off x="360045" y="899795"/>
            <a:ext cx="11339830" cy="3249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12" r="74818"/>
          <a:stretch>
            <a:fillRect/>
          </a:stretch>
        </p:blipFill>
        <p:spPr>
          <a:xfrm>
            <a:off x="360045" y="4149090"/>
            <a:ext cx="2855640" cy="6508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2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985810"/>
            <a:ext cx="323727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1586486"/>
            <a:ext cx="295163" cy="33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187162"/>
            <a:ext cx="380856" cy="33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2797372"/>
            <a:ext cx="323727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3388514"/>
            <a:ext cx="323727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156" y="3998724"/>
            <a:ext cx="295163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3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33579"/>
            <a:ext cx="323727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1644227"/>
            <a:ext cx="371335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846441"/>
            <a:ext cx="323727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447549"/>
            <a:ext cx="295163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228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3"/>
          <a:stretch>
            <a:fillRect/>
          </a:stretch>
        </p:blipFill>
        <p:spPr>
          <a:xfrm>
            <a:off x="1694180" y="636905"/>
            <a:ext cx="8817610" cy="61074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360045" y="1043305"/>
            <a:ext cx="10560095" cy="43821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5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147967"/>
            <a:ext cx="323727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2840"/>
            <a:ext cx="295163" cy="32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7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52532"/>
            <a:ext cx="323727" cy="3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61970"/>
            <a:ext cx="323727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100899"/>
            <a:ext cx="295163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985731"/>
            <a:ext cx="361813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862305"/>
            <a:ext cx="295163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4738879"/>
            <a:ext cx="371335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26930" y="836930"/>
            <a:ext cx="1899920" cy="184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532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651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737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32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037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62180"/>
            <a:ext cx="323727" cy="33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5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52366"/>
            <a:ext cx="323727" cy="3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2351405" y="1268730"/>
            <a:ext cx="9264060" cy="272224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81018"/>
            <a:ext cx="295163" cy="32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653382"/>
            <a:ext cx="323727" cy="32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4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52418"/>
            <a:ext cx="380856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2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62110"/>
            <a:ext cx="323727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4266186"/>
            <a:ext cx="323727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8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810125"/>
            <a:ext cx="779081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38832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70" r="23384"/>
          <a:stretch>
            <a:fillRect/>
          </a:stretch>
        </p:blipFill>
        <p:spPr>
          <a:xfrm>
            <a:off x="360045" y="922450"/>
            <a:ext cx="8688115" cy="6307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225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9351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3242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61864"/>
            <a:ext cx="323727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0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04819"/>
            <a:ext cx="323727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4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23968"/>
            <a:ext cx="295163" cy="33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71714"/>
            <a:ext cx="380856" cy="32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71553"/>
            <a:ext cx="295163" cy="3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3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44" y="4816617"/>
            <a:ext cx="333248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2223658"/>
            <a:ext cx="371335" cy="32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972" y="4042498"/>
            <a:ext cx="276121" cy="32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461681"/>
            <a:ext cx="314206" cy="34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3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1605717"/>
            <a:ext cx="295163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986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3623995"/>
            <a:ext cx="1494861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7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1071436"/>
            <a:ext cx="1237783" cy="3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1671463"/>
            <a:ext cx="1009270" cy="4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539" y="2909615"/>
            <a:ext cx="1256825" cy="4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153" y="4128719"/>
            <a:ext cx="828362" cy="3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4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1090569"/>
            <a:ext cx="723627" cy="33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2929569"/>
            <a:ext cx="2066146" cy="4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5062" y="3539393"/>
            <a:ext cx="1818589" cy="33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4811" y="4797154"/>
            <a:ext cx="1532947" cy="3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2125" y="5942965"/>
            <a:ext cx="112331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556" y="4695792"/>
            <a:ext cx="1647204" cy="33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2281234"/>
            <a:ext cx="2627909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740" y="4110179"/>
            <a:ext cx="1199697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3501" y="5339002"/>
            <a:ext cx="4608362" cy="4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1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04869"/>
            <a:ext cx="323727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3875"/>
            <a:ext cx="11340000" cy="2016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070" y="2980632"/>
            <a:ext cx="361813" cy="33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6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5440" y="1652442"/>
            <a:ext cx="1580554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9395" y="2252490"/>
            <a:ext cx="771234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846" y="4700309"/>
            <a:ext cx="2732644" cy="4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39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74005" y="1052430"/>
            <a:ext cx="1199697" cy="4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39440" y="3429635"/>
            <a:ext cx="18827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1183" y="4158203"/>
            <a:ext cx="2256574" cy="34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56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343150"/>
            <a:ext cx="4665980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35100"/>
            <a:ext cx="11340000" cy="38273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979805"/>
            <a:ext cx="4665980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6348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6348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43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397945"/>
            <a:ext cx="1114005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760" y="2994025"/>
            <a:ext cx="120142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1612" y="3647822"/>
            <a:ext cx="1551989" cy="41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3741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20" y="1445260"/>
            <a:ext cx="149479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962" y="2685795"/>
            <a:ext cx="3703828" cy="34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99"/>
          <a:stretch>
            <a:fillRect/>
          </a:stretch>
        </p:blipFill>
        <p:spPr>
          <a:xfrm>
            <a:off x="360045" y="1280590"/>
            <a:ext cx="11339830" cy="5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3298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3523600"/>
            <a:ext cx="1713853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36"/>
          <a:stretch>
            <a:fillRect/>
          </a:stretch>
        </p:blipFill>
        <p:spPr>
          <a:xfrm flipV="1">
            <a:off x="360045" y="1350440"/>
            <a:ext cx="11339830" cy="12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7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302879"/>
            <a:ext cx="371335" cy="32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4540"/>
            <a:ext cx="8420100" cy="23310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 b="22449"/>
          <a:stretch>
            <a:fillRect/>
          </a:stretch>
        </p:blipFill>
        <p:spPr>
          <a:xfrm>
            <a:off x="838835" y="3140710"/>
            <a:ext cx="8394700" cy="361315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82980" y="828040"/>
            <a:ext cx="10560095" cy="586105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 b="58226"/>
          <a:stretch>
            <a:fillRect/>
          </a:stretch>
        </p:blipFill>
        <p:spPr>
          <a:xfrm>
            <a:off x="911225" y="756285"/>
            <a:ext cx="10704195" cy="18091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 b="22449"/>
          <a:stretch>
            <a:fillRect/>
          </a:stretch>
        </p:blipFill>
        <p:spPr>
          <a:xfrm>
            <a:off x="1439545" y="2636520"/>
            <a:ext cx="9210040" cy="3964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69" r="6238"/>
          <a:stretch>
            <a:fillRect/>
          </a:stretch>
        </p:blipFill>
        <p:spPr>
          <a:xfrm>
            <a:off x="1313180" y="641350"/>
            <a:ext cx="9254490" cy="2195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9962" y="2330930"/>
            <a:ext cx="2599345" cy="4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 b="22449"/>
          <a:stretch>
            <a:fillRect/>
          </a:stretch>
        </p:blipFill>
        <p:spPr>
          <a:xfrm>
            <a:off x="1439545" y="2853055"/>
            <a:ext cx="9210040" cy="3964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1025525"/>
            <a:ext cx="11647170" cy="322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530" y="2406650"/>
            <a:ext cx="756729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43890" y="2997200"/>
            <a:ext cx="1123442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890" y="3750310"/>
            <a:ext cx="61112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954405"/>
            <a:ext cx="11645900" cy="4088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981075"/>
            <a:ext cx="1126553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91135" y="1677035"/>
            <a:ext cx="1176210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890" y="2331085"/>
            <a:ext cx="116566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050" y="3141345"/>
            <a:ext cx="1170051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35" y="3789045"/>
            <a:ext cx="1173480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90" y="4581525"/>
            <a:ext cx="259905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04822"/>
            <a:ext cx="323727" cy="33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891621"/>
            <a:ext cx="295163" cy="32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3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320654"/>
            <a:ext cx="371335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4198969"/>
            <a:ext cx="371335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5448001"/>
            <a:ext cx="314206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8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2024-10-18T08:53:49Z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