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6" r:id="rId4"/>
    <p:sldId id="377" r:id="rId5"/>
    <p:sldId id="378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8" r:id="rId15"/>
    <p:sldId id="337" r:id="rId16"/>
    <p:sldId id="336" r:id="rId17"/>
    <p:sldId id="335" r:id="rId18"/>
    <p:sldId id="379" r:id="rId19"/>
    <p:sldId id="333" r:id="rId20"/>
    <p:sldId id="332" r:id="rId21"/>
    <p:sldId id="331" r:id="rId22"/>
    <p:sldId id="330" r:id="rId23"/>
    <p:sldId id="380" r:id="rId24"/>
    <p:sldId id="328" r:id="rId25"/>
    <p:sldId id="381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3086100"/>
            <a:ext cx="101441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2756756"/>
            <a:ext cx="961662" cy="42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2756756"/>
            <a:ext cx="1809068" cy="42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59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23925" y="2781300"/>
            <a:ext cx="10775995" cy="178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0655" y="3049164"/>
            <a:ext cx="961662" cy="43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4207" y="3890382"/>
            <a:ext cx="1256826" cy="4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4988" y="3995534"/>
            <a:ext cx="676020" cy="31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2723082"/>
            <a:ext cx="1437732" cy="4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723082"/>
            <a:ext cx="952141" cy="4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2723082"/>
            <a:ext cx="1332997" cy="4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3"/>
          <a:stretch>
            <a:fillRect/>
          </a:stretch>
        </p:blipFill>
        <p:spPr>
          <a:xfrm>
            <a:off x="982980" y="3644900"/>
            <a:ext cx="6264955" cy="95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693628"/>
            <a:ext cx="961662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2798574"/>
            <a:ext cx="1323476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26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2920263"/>
            <a:ext cx="1275869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4427428"/>
            <a:ext cx="1313954" cy="41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" y="925830"/>
            <a:ext cx="11871960" cy="70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147714"/>
            <a:ext cx="1247304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2653053"/>
            <a:ext cx="2056624" cy="5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5082556"/>
            <a:ext cx="1142569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2681635"/>
            <a:ext cx="1133047" cy="4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655" y="4301490"/>
            <a:ext cx="21507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18195" y="900430"/>
            <a:ext cx="263588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4710" y="2528570"/>
            <a:ext cx="255079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1360" y="4321747"/>
            <a:ext cx="1551989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2550" y="2556510"/>
            <a:ext cx="91440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2662837"/>
            <a:ext cx="952141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2662837"/>
            <a:ext cx="1152090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5902647"/>
            <a:ext cx="1456775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735" y="6007465"/>
            <a:ext cx="676020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2025227"/>
            <a:ext cx="1085440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1920333"/>
            <a:ext cx="1513904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1958477"/>
            <a:ext cx="561763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510" y="5090795"/>
            <a:ext cx="20281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3148" y="5200659"/>
            <a:ext cx="885491" cy="37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4030" y="5143444"/>
            <a:ext cx="571283" cy="4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685" y="573405"/>
            <a:ext cx="11247120" cy="61423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2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891851"/>
            <a:ext cx="656977" cy="5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1891851"/>
            <a:ext cx="866448" cy="4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2692963"/>
            <a:ext cx="1199697" cy="4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1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7984" y="1042837"/>
            <a:ext cx="2456523" cy="5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062" y="2652141"/>
            <a:ext cx="1456775" cy="53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30" y="3452032"/>
            <a:ext cx="1875717" cy="53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3566204"/>
            <a:ext cx="676019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947790"/>
            <a:ext cx="314205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851" y="2690768"/>
            <a:ext cx="561763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52797"/>
            <a:ext cx="1342518" cy="5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8261" y="4252928"/>
            <a:ext cx="990226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2691363"/>
            <a:ext cx="1551989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5111611"/>
            <a:ext cx="980705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8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3476536"/>
            <a:ext cx="1609118" cy="43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503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68675" y="3218180"/>
            <a:ext cx="36474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840" y="4909185"/>
            <a:ext cx="302704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" y="665480"/>
            <a:ext cx="12058650" cy="79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1240" y="981075"/>
            <a:ext cx="22694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0175" y="3519805"/>
            <a:ext cx="29876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9565" y="4300220"/>
            <a:ext cx="37522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5329154"/>
            <a:ext cx="1504382" cy="4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813910"/>
            <a:ext cx="961662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3756583"/>
            <a:ext cx="1190176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813910"/>
            <a:ext cx="961662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2813910"/>
            <a:ext cx="1266347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491" y="2928173"/>
            <a:ext cx="676020" cy="3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6325"/>
            <a:ext cx="11340000" cy="4044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0352" y="2071721"/>
            <a:ext cx="961662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2062181"/>
            <a:ext cx="2113753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7481" y="4590184"/>
            <a:ext cx="961662" cy="4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3576" y="4590184"/>
            <a:ext cx="1932846" cy="5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836737"/>
            <a:ext cx="961662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2836737"/>
            <a:ext cx="1266347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846" y="2836737"/>
            <a:ext cx="1247304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3724010"/>
            <a:ext cx="561763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616294"/>
            <a:ext cx="1028312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3616294"/>
            <a:ext cx="1237783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2024-10-17T13:20:09Z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