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3"/>
  </p:notesMasterIdLst>
  <p:handoutMasterIdLst>
    <p:handoutMasterId r:id="rId234"/>
  </p:handoutMasterIdLst>
  <p:sldIdLst>
    <p:sldId id="302" r:id="rId3"/>
    <p:sldId id="324" r:id="rId4"/>
    <p:sldId id="570" r:id="rId5"/>
    <p:sldId id="569" r:id="rId6"/>
    <p:sldId id="568" r:id="rId7"/>
    <p:sldId id="567" r:id="rId8"/>
    <p:sldId id="565" r:id="rId9"/>
    <p:sldId id="564" r:id="rId10"/>
    <p:sldId id="563" r:id="rId11"/>
    <p:sldId id="562" r:id="rId12"/>
    <p:sldId id="561" r:id="rId13"/>
    <p:sldId id="560" r:id="rId14"/>
    <p:sldId id="559" r:id="rId15"/>
    <p:sldId id="558" r:id="rId16"/>
    <p:sldId id="557" r:id="rId17"/>
    <p:sldId id="556" r:id="rId18"/>
    <p:sldId id="555" r:id="rId19"/>
    <p:sldId id="554" r:id="rId20"/>
    <p:sldId id="553" r:id="rId21"/>
    <p:sldId id="552" r:id="rId22"/>
    <p:sldId id="551" r:id="rId23"/>
    <p:sldId id="550" r:id="rId24"/>
    <p:sldId id="549" r:id="rId25"/>
    <p:sldId id="548" r:id="rId26"/>
    <p:sldId id="547" r:id="rId27"/>
    <p:sldId id="546" r:id="rId28"/>
    <p:sldId id="545" r:id="rId29"/>
    <p:sldId id="544" r:id="rId30"/>
    <p:sldId id="543" r:id="rId31"/>
    <p:sldId id="542" r:id="rId32"/>
    <p:sldId id="541" r:id="rId33"/>
    <p:sldId id="540" r:id="rId34"/>
    <p:sldId id="539" r:id="rId35"/>
    <p:sldId id="538" r:id="rId36"/>
    <p:sldId id="537" r:id="rId37"/>
    <p:sldId id="536" r:id="rId38"/>
    <p:sldId id="535" r:id="rId39"/>
    <p:sldId id="534" r:id="rId40"/>
    <p:sldId id="533" r:id="rId41"/>
    <p:sldId id="532" r:id="rId42"/>
    <p:sldId id="531" r:id="rId43"/>
    <p:sldId id="529" r:id="rId44"/>
    <p:sldId id="528" r:id="rId45"/>
    <p:sldId id="527" r:id="rId46"/>
    <p:sldId id="526" r:id="rId47"/>
    <p:sldId id="525" r:id="rId48"/>
    <p:sldId id="524" r:id="rId49"/>
    <p:sldId id="523" r:id="rId50"/>
    <p:sldId id="521" r:id="rId51"/>
    <p:sldId id="520" r:id="rId52"/>
    <p:sldId id="518" r:id="rId53"/>
    <p:sldId id="517" r:id="rId54"/>
    <p:sldId id="516" r:id="rId55"/>
    <p:sldId id="515" r:id="rId56"/>
    <p:sldId id="514" r:id="rId57"/>
    <p:sldId id="513" r:id="rId58"/>
    <p:sldId id="512" r:id="rId59"/>
    <p:sldId id="511" r:id="rId60"/>
    <p:sldId id="510" r:id="rId61"/>
    <p:sldId id="509" r:id="rId62"/>
    <p:sldId id="508" r:id="rId63"/>
    <p:sldId id="507" r:id="rId64"/>
    <p:sldId id="506" r:id="rId65"/>
    <p:sldId id="505" r:id="rId66"/>
    <p:sldId id="504" r:id="rId67"/>
    <p:sldId id="503" r:id="rId68"/>
    <p:sldId id="502" r:id="rId69"/>
    <p:sldId id="501" r:id="rId70"/>
    <p:sldId id="500" r:id="rId71"/>
    <p:sldId id="499" r:id="rId72"/>
    <p:sldId id="498" r:id="rId73"/>
    <p:sldId id="496" r:id="rId74"/>
    <p:sldId id="495" r:id="rId75"/>
    <p:sldId id="494" r:id="rId76"/>
    <p:sldId id="493" r:id="rId77"/>
    <p:sldId id="492" r:id="rId78"/>
    <p:sldId id="491" r:id="rId79"/>
    <p:sldId id="490" r:id="rId80"/>
    <p:sldId id="489" r:id="rId81"/>
    <p:sldId id="487" r:id="rId82"/>
    <p:sldId id="486" r:id="rId83"/>
    <p:sldId id="485" r:id="rId84"/>
    <p:sldId id="484" r:id="rId85"/>
    <p:sldId id="483" r:id="rId86"/>
    <p:sldId id="482" r:id="rId87"/>
    <p:sldId id="480" r:id="rId88"/>
    <p:sldId id="479" r:id="rId89"/>
    <p:sldId id="478" r:id="rId90"/>
    <p:sldId id="477" r:id="rId91"/>
    <p:sldId id="476" r:id="rId92"/>
    <p:sldId id="475" r:id="rId93"/>
    <p:sldId id="474" r:id="rId94"/>
    <p:sldId id="472" r:id="rId95"/>
    <p:sldId id="471" r:id="rId96"/>
    <p:sldId id="470" r:id="rId97"/>
    <p:sldId id="469" r:id="rId98"/>
    <p:sldId id="468" r:id="rId99"/>
    <p:sldId id="467" r:id="rId100"/>
    <p:sldId id="466" r:id="rId101"/>
    <p:sldId id="465" r:id="rId102"/>
    <p:sldId id="463" r:id="rId103"/>
    <p:sldId id="462" r:id="rId104"/>
    <p:sldId id="461" r:id="rId105"/>
    <p:sldId id="460" r:id="rId106"/>
    <p:sldId id="459" r:id="rId107"/>
    <p:sldId id="458" r:id="rId108"/>
    <p:sldId id="456" r:id="rId109"/>
    <p:sldId id="455" r:id="rId110"/>
    <p:sldId id="454" r:id="rId111"/>
    <p:sldId id="453" r:id="rId112"/>
    <p:sldId id="452" r:id="rId113"/>
    <p:sldId id="451" r:id="rId114"/>
    <p:sldId id="450" r:id="rId115"/>
    <p:sldId id="449" r:id="rId116"/>
    <p:sldId id="448" r:id="rId117"/>
    <p:sldId id="447" r:id="rId118"/>
    <p:sldId id="445" r:id="rId119"/>
    <p:sldId id="444" r:id="rId120"/>
    <p:sldId id="443" r:id="rId121"/>
    <p:sldId id="442" r:id="rId122"/>
    <p:sldId id="441" r:id="rId123"/>
    <p:sldId id="440" r:id="rId124"/>
    <p:sldId id="439" r:id="rId125"/>
    <p:sldId id="438" r:id="rId126"/>
    <p:sldId id="437" r:id="rId127"/>
    <p:sldId id="435" r:id="rId128"/>
    <p:sldId id="434" r:id="rId129"/>
    <p:sldId id="433" r:id="rId130"/>
    <p:sldId id="432" r:id="rId131"/>
    <p:sldId id="431" r:id="rId132"/>
    <p:sldId id="430" r:id="rId133"/>
    <p:sldId id="429" r:id="rId134"/>
    <p:sldId id="428" r:id="rId135"/>
    <p:sldId id="427" r:id="rId136"/>
    <p:sldId id="426" r:id="rId137"/>
    <p:sldId id="425" r:id="rId138"/>
    <p:sldId id="424" r:id="rId139"/>
    <p:sldId id="423" r:id="rId140"/>
    <p:sldId id="422" r:id="rId141"/>
    <p:sldId id="421" r:id="rId142"/>
    <p:sldId id="420" r:id="rId143"/>
    <p:sldId id="418" r:id="rId144"/>
    <p:sldId id="417" r:id="rId145"/>
    <p:sldId id="416" r:id="rId146"/>
    <p:sldId id="415" r:id="rId147"/>
    <p:sldId id="414" r:id="rId148"/>
    <p:sldId id="413" r:id="rId149"/>
    <p:sldId id="412" r:id="rId150"/>
    <p:sldId id="410" r:id="rId151"/>
    <p:sldId id="409" r:id="rId152"/>
    <p:sldId id="408" r:id="rId153"/>
    <p:sldId id="407" r:id="rId154"/>
    <p:sldId id="406" r:id="rId155"/>
    <p:sldId id="405" r:id="rId156"/>
    <p:sldId id="404" r:id="rId157"/>
    <p:sldId id="402" r:id="rId158"/>
    <p:sldId id="401" r:id="rId159"/>
    <p:sldId id="400" r:id="rId160"/>
    <p:sldId id="399" r:id="rId161"/>
    <p:sldId id="398" r:id="rId162"/>
    <p:sldId id="397" r:id="rId163"/>
    <p:sldId id="396" r:id="rId164"/>
    <p:sldId id="395" r:id="rId165"/>
    <p:sldId id="393" r:id="rId166"/>
    <p:sldId id="392" r:id="rId167"/>
    <p:sldId id="391" r:id="rId168"/>
    <p:sldId id="390" r:id="rId169"/>
    <p:sldId id="389" r:id="rId170"/>
    <p:sldId id="388" r:id="rId171"/>
    <p:sldId id="387" r:id="rId172"/>
    <p:sldId id="386" r:id="rId173"/>
    <p:sldId id="385" r:id="rId174"/>
    <p:sldId id="384" r:id="rId175"/>
    <p:sldId id="383" r:id="rId176"/>
    <p:sldId id="382" r:id="rId177"/>
    <p:sldId id="381" r:id="rId178"/>
    <p:sldId id="380" r:id="rId179"/>
    <p:sldId id="379" r:id="rId180"/>
    <p:sldId id="378" r:id="rId181"/>
    <p:sldId id="377" r:id="rId182"/>
    <p:sldId id="376" r:id="rId183"/>
    <p:sldId id="375" r:id="rId184"/>
    <p:sldId id="374" r:id="rId185"/>
    <p:sldId id="373" r:id="rId186"/>
    <p:sldId id="371" r:id="rId187"/>
    <p:sldId id="370" r:id="rId188"/>
    <p:sldId id="369" r:id="rId189"/>
    <p:sldId id="368" r:id="rId190"/>
    <p:sldId id="367" r:id="rId191"/>
    <p:sldId id="366" r:id="rId192"/>
    <p:sldId id="365" r:id="rId193"/>
    <p:sldId id="363" r:id="rId194"/>
    <p:sldId id="362" r:id="rId195"/>
    <p:sldId id="361" r:id="rId196"/>
    <p:sldId id="360" r:id="rId197"/>
    <p:sldId id="818" r:id="rId198"/>
    <p:sldId id="358" r:id="rId199"/>
    <p:sldId id="357" r:id="rId200"/>
    <p:sldId id="356" r:id="rId201"/>
    <p:sldId id="355" r:id="rId202"/>
    <p:sldId id="354" r:id="rId203"/>
    <p:sldId id="353" r:id="rId204"/>
    <p:sldId id="352" r:id="rId205"/>
    <p:sldId id="351" r:id="rId206"/>
    <p:sldId id="350" r:id="rId207"/>
    <p:sldId id="819" r:id="rId208"/>
    <p:sldId id="348" r:id="rId209"/>
    <p:sldId id="347" r:id="rId210"/>
    <p:sldId id="346" r:id="rId211"/>
    <p:sldId id="345" r:id="rId212"/>
    <p:sldId id="344" r:id="rId213"/>
    <p:sldId id="343" r:id="rId214"/>
    <p:sldId id="342" r:id="rId215"/>
    <p:sldId id="820" r:id="rId216"/>
    <p:sldId id="821" r:id="rId217"/>
    <p:sldId id="339" r:id="rId218"/>
    <p:sldId id="338" r:id="rId219"/>
    <p:sldId id="337" r:id="rId220"/>
    <p:sldId id="336" r:id="rId221"/>
    <p:sldId id="335" r:id="rId222"/>
    <p:sldId id="334" r:id="rId223"/>
    <p:sldId id="333" r:id="rId224"/>
    <p:sldId id="332" r:id="rId225"/>
    <p:sldId id="331" r:id="rId226"/>
    <p:sldId id="330" r:id="rId227"/>
    <p:sldId id="329" r:id="rId228"/>
    <p:sldId id="328" r:id="rId229"/>
    <p:sldId id="327" r:id="rId230"/>
    <p:sldId id="822" r:id="rId231"/>
    <p:sldId id="325" r:id="rId232"/>
  </p:sldIdLst>
  <p:sldSz cx="12192000" cy="6858000"/>
  <p:notesSz cx="6858000" cy="9144000"/>
  <p:custDataLst>
    <p:tags r:id="rId2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8" Type="http://schemas.openxmlformats.org/officeDocument/2006/relationships/tags" Target="tags/tag1.xml"/><Relationship Id="rId237" Type="http://schemas.openxmlformats.org/officeDocument/2006/relationships/tableStyles" Target="tableStyles.xml"/><Relationship Id="rId236" Type="http://schemas.openxmlformats.org/officeDocument/2006/relationships/viewProps" Target="viewProps.xml"/><Relationship Id="rId235" Type="http://schemas.openxmlformats.org/officeDocument/2006/relationships/presProps" Target="presProps.xml"/><Relationship Id="rId234" Type="http://schemas.openxmlformats.org/officeDocument/2006/relationships/handoutMaster" Target="handoutMasters/handoutMaster1.xml"/><Relationship Id="rId233" Type="http://schemas.openxmlformats.org/officeDocument/2006/relationships/notesMaster" Target="notesMasters/notesMaster1.xml"/><Relationship Id="rId232" Type="http://schemas.openxmlformats.org/officeDocument/2006/relationships/slide" Target="slides/slide230.xml"/><Relationship Id="rId231" Type="http://schemas.openxmlformats.org/officeDocument/2006/relationships/slide" Target="slides/slide229.xml"/><Relationship Id="rId230" Type="http://schemas.openxmlformats.org/officeDocument/2006/relationships/slide" Target="slides/slide228.xml"/><Relationship Id="rId23" Type="http://schemas.openxmlformats.org/officeDocument/2006/relationships/slide" Target="slides/slide21.xml"/><Relationship Id="rId229" Type="http://schemas.openxmlformats.org/officeDocument/2006/relationships/slide" Target="slides/slide227.xml"/><Relationship Id="rId228" Type="http://schemas.openxmlformats.org/officeDocument/2006/relationships/slide" Target="slides/slide226.xml"/><Relationship Id="rId227" Type="http://schemas.openxmlformats.org/officeDocument/2006/relationships/slide" Target="slides/slide225.xml"/><Relationship Id="rId226" Type="http://schemas.openxmlformats.org/officeDocument/2006/relationships/slide" Target="slides/slide224.xml"/><Relationship Id="rId225" Type="http://schemas.openxmlformats.org/officeDocument/2006/relationships/slide" Target="slides/slide223.xml"/><Relationship Id="rId224" Type="http://schemas.openxmlformats.org/officeDocument/2006/relationships/slide" Target="slides/slide222.xml"/><Relationship Id="rId223" Type="http://schemas.openxmlformats.org/officeDocument/2006/relationships/slide" Target="slides/slide221.xml"/><Relationship Id="rId222" Type="http://schemas.openxmlformats.org/officeDocument/2006/relationships/slide" Target="slides/slide220.xml"/><Relationship Id="rId221" Type="http://schemas.openxmlformats.org/officeDocument/2006/relationships/slide" Target="slides/slide219.xml"/><Relationship Id="rId220" Type="http://schemas.openxmlformats.org/officeDocument/2006/relationships/slide" Target="slides/slide218.xml"/><Relationship Id="rId22" Type="http://schemas.openxmlformats.org/officeDocument/2006/relationships/slide" Target="slides/slide20.xml"/><Relationship Id="rId219" Type="http://schemas.openxmlformats.org/officeDocument/2006/relationships/slide" Target="slides/slide217.xml"/><Relationship Id="rId218" Type="http://schemas.openxmlformats.org/officeDocument/2006/relationships/slide" Target="slides/slide216.xml"/><Relationship Id="rId217" Type="http://schemas.openxmlformats.org/officeDocument/2006/relationships/slide" Target="slides/slide215.xml"/><Relationship Id="rId216" Type="http://schemas.openxmlformats.org/officeDocument/2006/relationships/slide" Target="slides/slide214.xml"/><Relationship Id="rId215" Type="http://schemas.openxmlformats.org/officeDocument/2006/relationships/slide" Target="slides/slide213.xml"/><Relationship Id="rId214" Type="http://schemas.openxmlformats.org/officeDocument/2006/relationships/slide" Target="slides/slide212.xml"/><Relationship Id="rId213" Type="http://schemas.openxmlformats.org/officeDocument/2006/relationships/slide" Target="slides/slide211.xml"/><Relationship Id="rId212" Type="http://schemas.openxmlformats.org/officeDocument/2006/relationships/slide" Target="slides/slide210.xml"/><Relationship Id="rId211" Type="http://schemas.openxmlformats.org/officeDocument/2006/relationships/slide" Target="slides/slide209.xml"/><Relationship Id="rId210" Type="http://schemas.openxmlformats.org/officeDocument/2006/relationships/slide" Target="slides/slide208.xml"/><Relationship Id="rId21" Type="http://schemas.openxmlformats.org/officeDocument/2006/relationships/slide" Target="slides/slide19.xml"/><Relationship Id="rId209" Type="http://schemas.openxmlformats.org/officeDocument/2006/relationships/slide" Target="slides/slide207.xml"/><Relationship Id="rId208" Type="http://schemas.openxmlformats.org/officeDocument/2006/relationships/slide" Target="slides/slide206.xml"/><Relationship Id="rId207" Type="http://schemas.openxmlformats.org/officeDocument/2006/relationships/slide" Target="slides/slide205.xml"/><Relationship Id="rId206" Type="http://schemas.openxmlformats.org/officeDocument/2006/relationships/slide" Target="slides/slide204.xml"/><Relationship Id="rId205" Type="http://schemas.openxmlformats.org/officeDocument/2006/relationships/slide" Target="slides/slide203.xml"/><Relationship Id="rId204" Type="http://schemas.openxmlformats.org/officeDocument/2006/relationships/slide" Target="slides/slide202.xml"/><Relationship Id="rId203" Type="http://schemas.openxmlformats.org/officeDocument/2006/relationships/slide" Target="slides/slide201.xml"/><Relationship Id="rId202" Type="http://schemas.openxmlformats.org/officeDocument/2006/relationships/slide" Target="slides/slide200.xml"/><Relationship Id="rId201" Type="http://schemas.openxmlformats.org/officeDocument/2006/relationships/slide" Target="slides/slide199.xml"/><Relationship Id="rId200" Type="http://schemas.openxmlformats.org/officeDocument/2006/relationships/slide" Target="slides/slide198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7.xml"/><Relationship Id="rId198" Type="http://schemas.openxmlformats.org/officeDocument/2006/relationships/slide" Target="slides/slide196.xml"/><Relationship Id="rId197" Type="http://schemas.openxmlformats.org/officeDocument/2006/relationships/slide" Target="slides/slide195.xml"/><Relationship Id="rId196" Type="http://schemas.openxmlformats.org/officeDocument/2006/relationships/slide" Target="slides/slide194.xml"/><Relationship Id="rId195" Type="http://schemas.openxmlformats.org/officeDocument/2006/relationships/slide" Target="slides/slide193.xml"/><Relationship Id="rId194" Type="http://schemas.openxmlformats.org/officeDocument/2006/relationships/slide" Target="slides/slide192.xml"/><Relationship Id="rId193" Type="http://schemas.openxmlformats.org/officeDocument/2006/relationships/slide" Target="slides/slide191.xml"/><Relationship Id="rId192" Type="http://schemas.openxmlformats.org/officeDocument/2006/relationships/slide" Target="slides/slide190.xml"/><Relationship Id="rId191" Type="http://schemas.openxmlformats.org/officeDocument/2006/relationships/slide" Target="slides/slide189.xml"/><Relationship Id="rId190" Type="http://schemas.openxmlformats.org/officeDocument/2006/relationships/slide" Target="slides/slide188.xml"/><Relationship Id="rId19" Type="http://schemas.openxmlformats.org/officeDocument/2006/relationships/slide" Target="slides/slide17.xml"/><Relationship Id="rId189" Type="http://schemas.openxmlformats.org/officeDocument/2006/relationships/slide" Target="slides/slide187.xml"/><Relationship Id="rId188" Type="http://schemas.openxmlformats.org/officeDocument/2006/relationships/slide" Target="slides/slide186.xml"/><Relationship Id="rId187" Type="http://schemas.openxmlformats.org/officeDocument/2006/relationships/slide" Target="slides/slide185.xml"/><Relationship Id="rId186" Type="http://schemas.openxmlformats.org/officeDocument/2006/relationships/slide" Target="slides/slide184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3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4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5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6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9.png"/><Relationship Id="rId1" Type="http://schemas.openxmlformats.org/officeDocument/2006/relationships/image" Target="../media/image118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0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1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7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8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0.png"/><Relationship Id="rId1" Type="http://schemas.openxmlformats.org/officeDocument/2006/relationships/image" Target="../media/image129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1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2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4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5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6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7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8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0.png"/><Relationship Id="rId1" Type="http://schemas.openxmlformats.org/officeDocument/2006/relationships/image" Target="../media/image139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1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2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3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5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6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7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8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9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0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1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2.pn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3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7.png"/><Relationship Id="rId1" Type="http://schemas.openxmlformats.org/officeDocument/2006/relationships/image" Target="../media/image156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8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9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0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1.pn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2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3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5.png"/><Relationship Id="rId1" Type="http://schemas.openxmlformats.org/officeDocument/2006/relationships/image" Target="../media/image164.pn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7.pn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8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9.pn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0.png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1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3.png"/><Relationship Id="rId1" Type="http://schemas.openxmlformats.org/officeDocument/2006/relationships/image" Target="../media/image172.pn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4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5.pn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6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8.png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9.png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0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2.png"/><Relationship Id="rId1" Type="http://schemas.openxmlformats.org/officeDocument/2006/relationships/image" Target="../media/image181.pn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3.png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4.pn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5.pn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6.png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7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9.png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0.pn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1.png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2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3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4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5.pn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6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7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9.pn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0.pn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1.pn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2.pn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4.png"/><Relationship Id="rId1" Type="http://schemas.openxmlformats.org/officeDocument/2006/relationships/image" Target="../media/image203.png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5.png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6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7.png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8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0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2.png"/><Relationship Id="rId1" Type="http://schemas.openxmlformats.org/officeDocument/2006/relationships/image" Target="../media/image211.png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3.png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4.png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5.pn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7.png"/><Relationship Id="rId1" Type="http://schemas.openxmlformats.org/officeDocument/2006/relationships/image" Target="../media/image216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8.png"/><Relationship Id="rId1" Type="http://schemas.openxmlformats.org/officeDocument/2006/relationships/image" Target="../media/image217.pn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7.png"/><Relationship Id="rId1" Type="http://schemas.openxmlformats.org/officeDocument/2006/relationships/image" Target="../media/image218.png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9.png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1.png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2.png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3.png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4.png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5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7.png"/><Relationship Id="rId1" Type="http://schemas.openxmlformats.org/officeDocument/2006/relationships/image" Target="../media/image226.png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7.png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8.png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9.png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1.png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2.png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3.png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4.png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5.png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6.png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7.png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8.png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9.png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1.png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2.png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3.png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4.png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5.png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6.png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7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9.png"/><Relationship Id="rId1" Type="http://schemas.openxmlformats.org/officeDocument/2006/relationships/image" Target="../media/image248.png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9.png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7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8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1045" y="3061970"/>
            <a:ext cx="56292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541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41"/>
          <a:stretch>
            <a:fillRect/>
          </a:stretch>
        </p:blipFill>
        <p:spPr>
          <a:xfrm flipV="1">
            <a:off x="360045" y="5420360"/>
            <a:ext cx="11339830" cy="22522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996087"/>
            <a:ext cx="409420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911225" y="4725035"/>
            <a:ext cx="9048160" cy="85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3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866915"/>
            <a:ext cx="466549" cy="42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4"/>
          <a:stretch>
            <a:fillRect/>
          </a:stretch>
        </p:blipFill>
        <p:spPr>
          <a:xfrm>
            <a:off x="982980" y="693420"/>
            <a:ext cx="9658350" cy="616458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71263"/>
            <a:ext cx="361812" cy="4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53067"/>
            <a:ext cx="399899" cy="4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980440"/>
            <a:ext cx="10704240" cy="5219065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9470"/>
            <a:ext cx="11340000" cy="2506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67080" y="2782570"/>
            <a:ext cx="10775995" cy="4082415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703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4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4"/>
          <a:stretch>
            <a:fillRect/>
          </a:stretch>
        </p:blipFill>
        <p:spPr>
          <a:xfrm>
            <a:off x="360045" y="1052625"/>
            <a:ext cx="11339830" cy="481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82"/>
          <a:stretch>
            <a:fillRect/>
          </a:stretch>
        </p:blipFill>
        <p:spPr>
          <a:xfrm>
            <a:off x="360045" y="5707380"/>
            <a:ext cx="11339830" cy="224585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9241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551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34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19737"/>
            <a:ext cx="361813" cy="42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95681"/>
            <a:ext cx="466549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975979"/>
            <a:ext cx="390377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982980" y="2781300"/>
            <a:ext cx="8975770" cy="179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33736"/>
            <a:ext cx="361812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5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86280"/>
            <a:ext cx="399899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1196340"/>
            <a:ext cx="10632485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4563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47"/>
          <a:stretch>
            <a:fillRect/>
          </a:stretch>
        </p:blipFill>
        <p:spPr>
          <a:xfrm flipV="1">
            <a:off x="360045" y="924355"/>
            <a:ext cx="11339830" cy="16213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6385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9214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4783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33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086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436370" y="899795"/>
            <a:ext cx="10055905" cy="796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2770758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4275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862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57463"/>
            <a:ext cx="390377" cy="4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15148"/>
            <a:ext cx="409420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8999220" cy="6143625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35258"/>
            <a:ext cx="466549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43000"/>
            <a:ext cx="361813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52844"/>
            <a:ext cx="409420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4990"/>
          </a:xfrm>
          <a:prstGeom prst="rect">
            <a:avLst/>
          </a:prstGeo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966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11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1994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345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39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2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386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5029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260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015" y="2595245"/>
            <a:ext cx="5930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982980" y="3285490"/>
            <a:ext cx="9408205" cy="352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73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8288" y="2719602"/>
            <a:ext cx="374302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19070"/>
            <a:ext cx="466549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939183"/>
            <a:ext cx="390377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004945"/>
            <a:ext cx="361812" cy="41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206"/>
          </a:xfrm>
          <a:prstGeom prst="rect">
            <a:avLst/>
          </a:prstGeom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172"/>
          </a:xfrm>
          <a:prstGeom prst="rect">
            <a:avLst/>
          </a:prstGeom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4935"/>
            <a:ext cx="11340000" cy="170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4634376"/>
            <a:ext cx="333249" cy="42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4615605"/>
            <a:ext cx="314206" cy="4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045287"/>
            <a:ext cx="390377" cy="42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4606822"/>
            <a:ext cx="409420" cy="4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827303"/>
            <a:ext cx="466549" cy="41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842783"/>
            <a:ext cx="361813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664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90"/>
          <a:stretch>
            <a:fillRect/>
          </a:stretch>
        </p:blipFill>
        <p:spPr>
          <a:xfrm flipV="1">
            <a:off x="360045" y="6137910"/>
            <a:ext cx="11339830" cy="583995"/>
          </a:xfrm>
          <a:prstGeom prst="rect">
            <a:avLst/>
          </a:prstGeom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6811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13"/>
          <a:stretch>
            <a:fillRect/>
          </a:stretch>
        </p:blipFill>
        <p:spPr>
          <a:xfrm flipV="1">
            <a:off x="360045" y="639875"/>
            <a:ext cx="11339830" cy="487885"/>
          </a:xfrm>
          <a:prstGeom prst="rect">
            <a:avLst/>
          </a:prstGeom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77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64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5601242"/>
            <a:ext cx="390377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1987505"/>
            <a:ext cx="409420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1138361"/>
            <a:ext cx="361813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4626832"/>
            <a:ext cx="314206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2823933"/>
            <a:ext cx="466549" cy="4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10924540" cy="6224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9645" y="1484630"/>
            <a:ext cx="82232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620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2"/>
          <a:stretch>
            <a:fillRect/>
          </a:stretch>
        </p:blipFill>
        <p:spPr>
          <a:xfrm>
            <a:off x="407035" y="692785"/>
            <a:ext cx="10219690" cy="6120130"/>
          </a:xfrm>
          <a:prstGeom prst="rect">
            <a:avLst/>
          </a:prstGeom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931"/>
          </a:xfrm>
          <a:prstGeom prst="rect">
            <a:avLst/>
          </a:prstGeom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364615" y="899795"/>
            <a:ext cx="10200050" cy="742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4570"/>
            <a:ext cx="11340000" cy="3380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4599714"/>
            <a:ext cx="399899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5403814"/>
            <a:ext cx="457027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0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4533901"/>
            <a:ext cx="314206" cy="4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08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9910" y="3600561"/>
            <a:ext cx="374915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8487" y="6090570"/>
            <a:ext cx="347482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0930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3208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93"/>
          <a:stretch>
            <a:fillRect/>
          </a:stretch>
        </p:blipFill>
        <p:spPr>
          <a:xfrm flipV="1">
            <a:off x="360045" y="4128770"/>
            <a:ext cx="11339830" cy="513510"/>
          </a:xfrm>
          <a:prstGeom prst="rect">
            <a:avLst/>
          </a:prstGeom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46618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08"/>
          <a:stretch>
            <a:fillRect/>
          </a:stretch>
        </p:blipFill>
        <p:spPr>
          <a:xfrm flipV="1">
            <a:off x="360045" y="924990"/>
            <a:ext cx="11339830" cy="4751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39941"/>
            <a:ext cx="466549" cy="4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6413"/>
          </a:xfrm>
          <a:prstGeom prst="rect">
            <a:avLst/>
          </a:prstGeom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313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2833" y="2801023"/>
            <a:ext cx="364329" cy="3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3931946"/>
            <a:ext cx="314206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4856786"/>
            <a:ext cx="333249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1081166"/>
            <a:ext cx="457027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006341"/>
            <a:ext cx="36181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86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24"/>
          <a:stretch>
            <a:fillRect/>
          </a:stretch>
        </p:blipFill>
        <p:spPr>
          <a:xfrm flipV="1">
            <a:off x="360045" y="5779135"/>
            <a:ext cx="11339830" cy="441120"/>
          </a:xfrm>
          <a:prstGeom prst="rect">
            <a:avLst/>
          </a:prstGeom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413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22"/>
          <a:stretch>
            <a:fillRect/>
          </a:stretch>
        </p:blipFill>
        <p:spPr>
          <a:xfrm flipV="1">
            <a:off x="360045" y="778305"/>
            <a:ext cx="11339830" cy="524080"/>
          </a:xfrm>
          <a:prstGeom prst="rect">
            <a:avLst/>
          </a:prstGeom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4990"/>
          </a:xfrm>
          <a:prstGeom prst="rect">
            <a:avLst/>
          </a:prstGeom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1720120"/>
            <a:ext cx="361813" cy="4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3312680"/>
            <a:ext cx="457027" cy="4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27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6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19816"/>
            <a:ext cx="390377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3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1891778"/>
            <a:ext cx="390377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993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4680" y="4007097"/>
            <a:ext cx="302667" cy="38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3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1081054"/>
            <a:ext cx="399899" cy="4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7874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57"/>
          <a:stretch>
            <a:fillRect/>
          </a:stretch>
        </p:blipFill>
        <p:spPr>
          <a:xfrm flipV="1">
            <a:off x="360045" y="4415790"/>
            <a:ext cx="11339830" cy="512875"/>
          </a:xfrm>
          <a:prstGeom prst="rect">
            <a:avLst/>
          </a:prstGeom>
        </p:spPr>
      </p:pic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6"/>
          <a:stretch>
            <a:fillRect/>
          </a:stretch>
        </p:blipFill>
        <p:spPr>
          <a:xfrm>
            <a:off x="360045" y="1330325"/>
            <a:ext cx="11339830" cy="3177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2"/>
          <a:stretch>
            <a:fillRect/>
          </a:stretch>
        </p:blipFill>
        <p:spPr>
          <a:xfrm>
            <a:off x="360045" y="4437175"/>
            <a:ext cx="11339830" cy="19388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41"/>
          <a:stretch>
            <a:fillRect/>
          </a:stretch>
        </p:blipFill>
        <p:spPr>
          <a:xfrm>
            <a:off x="360045" y="971550"/>
            <a:ext cx="11339830" cy="522605"/>
          </a:xfrm>
          <a:prstGeom prst="rect">
            <a:avLst/>
          </a:prstGeom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482"/>
          </a:xfrm>
          <a:prstGeom prst="rect">
            <a:avLst/>
          </a:prstGeom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172"/>
          </a:xfrm>
          <a:prstGeom prst="rect">
            <a:avLst/>
          </a:prstGeom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6413"/>
          </a:xfrm>
          <a:prstGeom prst="rect">
            <a:avLst/>
          </a:prstGeom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620"/>
          </a:xfrm>
          <a:prstGeom prst="rect">
            <a:avLst/>
          </a:prstGeom>
        </p:spPr>
      </p:pic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690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129948"/>
            <a:ext cx="361813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2896"/>
          </a:xfrm>
          <a:prstGeom prst="rect">
            <a:avLst/>
          </a:prstGeom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6"/>
          <a:stretch>
            <a:fillRect/>
          </a:stretch>
        </p:blipFill>
        <p:spPr>
          <a:xfrm>
            <a:off x="1558925" y="5085080"/>
            <a:ext cx="8399825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072"/>
          </a:xfrm>
          <a:prstGeom prst="rect">
            <a:avLst/>
          </a:prstGeom>
        </p:spPr>
      </p:pic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216"/>
          </a:xfrm>
          <a:prstGeom prst="rect">
            <a:avLst/>
          </a:prstGeom>
        </p:spPr>
      </p:pic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5577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1964" y="3356863"/>
            <a:ext cx="1588953" cy="36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5" b="60592"/>
          <a:stretch>
            <a:fillRect/>
          </a:stretch>
        </p:blipFill>
        <p:spPr>
          <a:xfrm>
            <a:off x="360045" y="6656705"/>
            <a:ext cx="9558020" cy="7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0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083"/>
          <a:stretch>
            <a:fillRect/>
          </a:stretch>
        </p:blipFill>
        <p:spPr>
          <a:xfrm>
            <a:off x="360045" y="5906135"/>
            <a:ext cx="11339830" cy="97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" t="44324" r="75682" b="43404"/>
          <a:stretch>
            <a:fillRect/>
          </a:stretch>
        </p:blipFill>
        <p:spPr>
          <a:xfrm>
            <a:off x="407035" y="3429000"/>
            <a:ext cx="2448560" cy="720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9426" y="3521330"/>
            <a:ext cx="1858280" cy="3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2191" y="1185996"/>
            <a:ext cx="3380099" cy="4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36" y="828245"/>
            <a:ext cx="102463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426" y="3521330"/>
            <a:ext cx="1858280" cy="3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3667" y="5379816"/>
            <a:ext cx="1643201" cy="38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14"/>
          <a:stretch>
            <a:fillRect/>
          </a:stretch>
        </p:blipFill>
        <p:spPr>
          <a:xfrm>
            <a:off x="360045" y="6628130"/>
            <a:ext cx="10253980" cy="249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36"/>
          <a:stretch>
            <a:fillRect/>
          </a:stretch>
        </p:blipFill>
        <p:spPr>
          <a:xfrm flipV="1">
            <a:off x="360045" y="638810"/>
            <a:ext cx="10253980" cy="21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124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46"/>
          <a:stretch>
            <a:fillRect/>
          </a:stretch>
        </p:blipFill>
        <p:spPr>
          <a:xfrm flipV="1">
            <a:off x="360045" y="998650"/>
            <a:ext cx="11339830" cy="2180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" t="44324" r="75682" b="43404"/>
          <a:stretch>
            <a:fillRect/>
          </a:stretch>
        </p:blipFill>
        <p:spPr>
          <a:xfrm>
            <a:off x="622935" y="3429000"/>
            <a:ext cx="2376170" cy="7200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2936" y="3521330"/>
            <a:ext cx="1858280" cy="3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49" y="3006193"/>
            <a:ext cx="371335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7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4142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8975"/>
            <a:ext cx="11340000" cy="252309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476250"/>
            <a:ext cx="10237470" cy="6339205"/>
          </a:xfrm>
          <a:prstGeom prst="rect">
            <a:avLst/>
          </a:prstGeom>
        </p:spPr>
      </p:pic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7"/>
          <a:stretch>
            <a:fillRect/>
          </a:stretch>
        </p:blipFill>
        <p:spPr>
          <a:xfrm>
            <a:off x="407035" y="620395"/>
            <a:ext cx="8794750" cy="6049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37"/>
          <a:stretch>
            <a:fillRect/>
          </a:stretch>
        </p:blipFill>
        <p:spPr>
          <a:xfrm flipV="1">
            <a:off x="407035" y="6576060"/>
            <a:ext cx="8794750" cy="288290"/>
          </a:xfrm>
          <a:prstGeom prst="rect">
            <a:avLst/>
          </a:prstGeom>
        </p:spPr>
      </p:pic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8651240" cy="6064250"/>
          </a:xfrm>
          <a:prstGeom prst="rect">
            <a:avLst/>
          </a:prstGeom>
        </p:spPr>
      </p:pic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3528851"/>
            <a:ext cx="1275869" cy="5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5414766"/>
            <a:ext cx="1380604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750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60"/>
          <a:stretch>
            <a:fillRect/>
          </a:stretch>
        </p:blipFill>
        <p:spPr>
          <a:xfrm flipV="1">
            <a:off x="360045" y="5635625"/>
            <a:ext cx="11339830" cy="225220"/>
          </a:xfrm>
          <a:prstGeom prst="rect">
            <a:avLst/>
          </a:prstGeom>
        </p:spPr>
      </p:pic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217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2742" y="992003"/>
            <a:ext cx="2198884" cy="41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3808" y="5231519"/>
            <a:ext cx="1308427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11"/>
          <a:stretch>
            <a:fillRect/>
          </a:stretch>
        </p:blipFill>
        <p:spPr>
          <a:xfrm>
            <a:off x="360045" y="6663690"/>
            <a:ext cx="10821670" cy="1771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54"/>
          <a:stretch>
            <a:fillRect/>
          </a:stretch>
        </p:blipFill>
        <p:spPr>
          <a:xfrm flipV="1">
            <a:off x="360045" y="635635"/>
            <a:ext cx="10821670" cy="24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8765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72195" y="3493135"/>
            <a:ext cx="26943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27" y="4426688"/>
            <a:ext cx="1114005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90"/>
          <a:stretch>
            <a:fillRect/>
          </a:stretch>
        </p:blipFill>
        <p:spPr>
          <a:xfrm flipV="1">
            <a:off x="360045" y="1282495"/>
            <a:ext cx="11339830" cy="24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493"/>
          </a:xfrm>
          <a:prstGeom prst="rect">
            <a:avLst/>
          </a:prstGeom>
        </p:spPr>
      </p:pic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4800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4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2"/>
          <a:stretch>
            <a:fillRect/>
          </a:stretch>
        </p:blipFill>
        <p:spPr>
          <a:xfrm>
            <a:off x="335280" y="692785"/>
            <a:ext cx="9947910" cy="5904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50"/>
          <a:stretch>
            <a:fillRect/>
          </a:stretch>
        </p:blipFill>
        <p:spPr>
          <a:xfrm flipV="1">
            <a:off x="335280" y="6576695"/>
            <a:ext cx="9947910" cy="215900"/>
          </a:xfrm>
          <a:prstGeom prst="rect">
            <a:avLst/>
          </a:prstGeom>
        </p:spPr>
      </p:pic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624"/>
          </a:xfrm>
          <a:prstGeom prst="rect">
            <a:avLst/>
          </a:prstGeom>
        </p:spPr>
      </p:pic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310"/>
          </a:xfrm>
          <a:prstGeom prst="rect">
            <a:avLst/>
          </a:prstGeom>
        </p:spPr>
      </p:pic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241"/>
          </a:xfrm>
          <a:prstGeom prst="rect">
            <a:avLst/>
          </a:prstGeom>
        </p:spPr>
      </p:pic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15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3098" y="3748360"/>
            <a:ext cx="2475566" cy="5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48060" y="1519208"/>
            <a:ext cx="1466298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647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01007" y="3512232"/>
            <a:ext cx="3075414" cy="5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18"/>
          <a:stretch>
            <a:fillRect/>
          </a:stretch>
        </p:blipFill>
        <p:spPr>
          <a:xfrm flipV="1">
            <a:off x="360045" y="1425370"/>
            <a:ext cx="11339830" cy="10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60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3973343"/>
            <a:ext cx="1085440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32"/>
          <a:stretch>
            <a:fillRect/>
          </a:stretch>
        </p:blipFill>
        <p:spPr>
          <a:xfrm flipV="1">
            <a:off x="360045" y="856410"/>
            <a:ext cx="11339830" cy="12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12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1619902"/>
            <a:ext cx="1666246" cy="43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445" y="2437130"/>
            <a:ext cx="36658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385" y="3400418"/>
            <a:ext cx="3275365" cy="53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69"/>
          <a:stretch>
            <a:fillRect/>
          </a:stretch>
        </p:blipFill>
        <p:spPr>
          <a:xfrm flipV="1">
            <a:off x="360045" y="926260"/>
            <a:ext cx="11339830" cy="21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2387"/>
          </a:xfrm>
          <a:prstGeom prst="rect">
            <a:avLst/>
          </a:prstGeom>
        </p:spPr>
      </p:pic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896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3"/>
          <a:stretch>
            <a:fillRect/>
          </a:stretch>
        </p:blipFill>
        <p:spPr>
          <a:xfrm>
            <a:off x="407035" y="909320"/>
            <a:ext cx="8335010" cy="573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00"/>
          <a:stretch>
            <a:fillRect/>
          </a:stretch>
        </p:blipFill>
        <p:spPr>
          <a:xfrm>
            <a:off x="407035" y="852805"/>
            <a:ext cx="8335010" cy="127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19"/>
          <a:stretch>
            <a:fillRect/>
          </a:stretch>
        </p:blipFill>
        <p:spPr>
          <a:xfrm flipV="1">
            <a:off x="407035" y="6593205"/>
            <a:ext cx="8335010" cy="71755"/>
          </a:xfrm>
          <a:prstGeom prst="rect">
            <a:avLst/>
          </a:prstGeom>
        </p:spPr>
      </p:pic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07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072"/>
          </a:xfrm>
          <a:prstGeom prst="rect">
            <a:avLst/>
          </a:prstGeom>
        </p:spPr>
      </p:pic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913"/>
          </a:xfrm>
          <a:prstGeom prst="rect">
            <a:avLst/>
          </a:prstGeom>
        </p:spPr>
      </p:pic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506"/>
          </a:xfrm>
          <a:prstGeom prst="rect">
            <a:avLst/>
          </a:prstGeom>
        </p:spPr>
      </p:pic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8084"/>
          </a:xfrm>
          <a:prstGeom prst="rect">
            <a:avLst/>
          </a:prstGeom>
        </p:spPr>
      </p:pic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8344"/>
          </a:xfrm>
          <a:prstGeom prst="rect">
            <a:avLst/>
          </a:prstGeom>
        </p:spPr>
      </p:pic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"/>
          <a:stretch>
            <a:fillRect/>
          </a:stretch>
        </p:blipFill>
        <p:spPr>
          <a:xfrm>
            <a:off x="360045" y="899795"/>
            <a:ext cx="10988675" cy="55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3495" y="5917833"/>
            <a:ext cx="1467040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8" b="55676"/>
          <a:stretch>
            <a:fillRect/>
          </a:stretch>
        </p:blipFill>
        <p:spPr>
          <a:xfrm flipV="1">
            <a:off x="360045" y="6369685"/>
            <a:ext cx="10988675" cy="28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66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30"/>
          <a:stretch>
            <a:fillRect/>
          </a:stretch>
        </p:blipFill>
        <p:spPr>
          <a:xfrm flipV="1">
            <a:off x="360045" y="4631055"/>
            <a:ext cx="11339830" cy="152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" t="12421" r="75098" b="71630"/>
          <a:stretch>
            <a:fillRect/>
          </a:stretch>
        </p:blipFill>
        <p:spPr>
          <a:xfrm>
            <a:off x="551180" y="2059305"/>
            <a:ext cx="2447925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5979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7385" y="4621519"/>
            <a:ext cx="2144496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86"/>
          <a:stretch>
            <a:fillRect/>
          </a:stretch>
        </p:blipFill>
        <p:spPr>
          <a:xfrm>
            <a:off x="360045" y="712900"/>
            <a:ext cx="10598150" cy="17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7"/>
          <a:stretch>
            <a:fillRect/>
          </a:stretch>
        </p:blipFill>
        <p:spPr>
          <a:xfrm>
            <a:off x="335280" y="981075"/>
            <a:ext cx="9936480" cy="5666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835" y="3573145"/>
            <a:ext cx="20643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7295" y="4438650"/>
            <a:ext cx="19024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50"/>
          <a:stretch>
            <a:fillRect/>
          </a:stretch>
        </p:blipFill>
        <p:spPr>
          <a:xfrm flipV="1">
            <a:off x="335280" y="784225"/>
            <a:ext cx="9936480" cy="33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0"/>
          <a:stretch>
            <a:fillRect/>
          </a:stretch>
        </p:blipFill>
        <p:spPr>
          <a:xfrm>
            <a:off x="360045" y="1196135"/>
            <a:ext cx="11339830" cy="1826465"/>
          </a:xfrm>
          <a:prstGeom prst="rect">
            <a:avLst/>
          </a:prstGeom>
        </p:spPr>
      </p:pic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8"/>
          <a:stretch>
            <a:fillRect/>
          </a:stretch>
        </p:blipFill>
        <p:spPr>
          <a:xfrm>
            <a:off x="335280" y="1052830"/>
            <a:ext cx="9704070" cy="570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980" y="1917065"/>
            <a:ext cx="129730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7"/>
          <a:stretch>
            <a:fillRect/>
          </a:stretch>
        </p:blipFill>
        <p:spPr>
          <a:xfrm flipV="1">
            <a:off x="335280" y="784225"/>
            <a:ext cx="970407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54028"/>
            <a:ext cx="39989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977132"/>
            <a:ext cx="409420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991212"/>
            <a:ext cx="361813" cy="42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" r="6876" b="36081"/>
          <a:stretch>
            <a:fillRect/>
          </a:stretch>
        </p:blipFill>
        <p:spPr>
          <a:xfrm>
            <a:off x="981710" y="2693670"/>
            <a:ext cx="10297160" cy="303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124585"/>
            <a:ext cx="10272440" cy="47453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1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24988"/>
            <a:ext cx="466549" cy="4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53025"/>
            <a:ext cx="409420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430" y="692785"/>
            <a:ext cx="6380480" cy="6101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54"/>
          <a:stretch>
            <a:fillRect/>
          </a:stretch>
        </p:blipFill>
        <p:spPr>
          <a:xfrm>
            <a:off x="2805430" y="686435"/>
            <a:ext cx="6380480" cy="88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588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295" y="620395"/>
            <a:ext cx="7471410" cy="61874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176603"/>
            <a:ext cx="399899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6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978689"/>
            <a:ext cx="361813" cy="42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82980" y="899795"/>
            <a:ext cx="10775995" cy="54184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968612"/>
            <a:ext cx="361813" cy="4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1124585"/>
            <a:ext cx="10704240" cy="44856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30230"/>
            <a:ext cx="390377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06088"/>
            <a:ext cx="409420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7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050945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08"/>
          <a:stretch>
            <a:fillRect/>
          </a:stretch>
        </p:blipFill>
        <p:spPr>
          <a:xfrm>
            <a:off x="360045" y="784655"/>
            <a:ext cx="9050655" cy="9926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26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77"/>
          <a:stretch>
            <a:fillRect/>
          </a:stretch>
        </p:blipFill>
        <p:spPr>
          <a:xfrm flipV="1">
            <a:off x="360045" y="6568440"/>
            <a:ext cx="11339830" cy="15283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7"/>
          <a:stretch>
            <a:fillRect/>
          </a:stretch>
        </p:blipFill>
        <p:spPr>
          <a:xfrm>
            <a:off x="360045" y="1545590"/>
            <a:ext cx="11339830" cy="1523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3"/>
          <a:stretch>
            <a:fillRect/>
          </a:stretch>
        </p:blipFill>
        <p:spPr>
          <a:xfrm>
            <a:off x="360045" y="3067480"/>
            <a:ext cx="11339830" cy="1703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47"/>
          <a:stretch>
            <a:fillRect/>
          </a:stretch>
        </p:blipFill>
        <p:spPr>
          <a:xfrm flipV="1">
            <a:off x="360045" y="4702810"/>
            <a:ext cx="11339830" cy="2296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56"/>
          <a:stretch>
            <a:fillRect/>
          </a:stretch>
        </p:blipFill>
        <p:spPr>
          <a:xfrm flipV="1">
            <a:off x="360045" y="1417750"/>
            <a:ext cx="11339830" cy="1532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8" y="762635"/>
            <a:ext cx="10494010" cy="599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73"/>
          <a:stretch>
            <a:fillRect/>
          </a:stretch>
        </p:blipFill>
        <p:spPr>
          <a:xfrm>
            <a:off x="415925" y="6587490"/>
            <a:ext cx="10496550" cy="3549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93"/>
          <a:stretch>
            <a:fillRect/>
          </a:stretch>
        </p:blipFill>
        <p:spPr>
          <a:xfrm flipV="1">
            <a:off x="415925" y="632460"/>
            <a:ext cx="10496550" cy="35433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56"/>
          <a:stretch>
            <a:fillRect/>
          </a:stretch>
        </p:blipFill>
        <p:spPr>
          <a:xfrm>
            <a:off x="360045" y="5733210"/>
            <a:ext cx="11339830" cy="254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48"/>
          <a:stretch>
            <a:fillRect/>
          </a:stretch>
        </p:blipFill>
        <p:spPr>
          <a:xfrm flipV="1">
            <a:off x="360045" y="704645"/>
            <a:ext cx="11339830" cy="3316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5089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29"/>
          <a:stretch>
            <a:fillRect/>
          </a:stretch>
        </p:blipFill>
        <p:spPr>
          <a:xfrm flipV="1">
            <a:off x="360045" y="1279955"/>
            <a:ext cx="11339830" cy="2586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948547"/>
            <a:ext cx="399899" cy="4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891768"/>
            <a:ext cx="399899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15856"/>
            <a:ext cx="361812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4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23532"/>
            <a:ext cx="457027" cy="40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2853055"/>
            <a:ext cx="10560095" cy="354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080911"/>
            <a:ext cx="409420" cy="41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1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00651"/>
            <a:ext cx="399899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3652" y="5007437"/>
            <a:ext cx="361813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3420"/>
            <a:ext cx="10838180" cy="3470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189095"/>
            <a:ext cx="10838180" cy="259969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37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034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37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174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493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388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138532"/>
            <a:ext cx="399899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92785"/>
            <a:ext cx="10736580" cy="2230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2204720"/>
            <a:ext cx="7924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606425" y="2892425"/>
            <a:ext cx="10133330" cy="388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109528"/>
            <a:ext cx="399899" cy="4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7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928285"/>
            <a:ext cx="466549" cy="4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66726"/>
            <a:ext cx="361812" cy="4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57474"/>
            <a:ext cx="409420" cy="4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206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206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068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137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890646"/>
            <a:ext cx="399899" cy="4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76305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083709"/>
            <a:ext cx="466549" cy="41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25695"/>
            <a:ext cx="409420" cy="41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1268730"/>
            <a:ext cx="10560095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33398"/>
            <a:ext cx="390377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090480"/>
            <a:ext cx="361812" cy="4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071619"/>
            <a:ext cx="361813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058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59505"/>
            <a:ext cx="11340000" cy="1804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713085"/>
            <a:ext cx="390377" cy="4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6643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6073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7026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6643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43039"/>
            <a:ext cx="361813" cy="4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38536"/>
            <a:ext cx="409420" cy="42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982980" y="2348865"/>
            <a:ext cx="5951900" cy="359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948422"/>
            <a:ext cx="399899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938722"/>
            <a:ext cx="390377" cy="4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883688"/>
            <a:ext cx="457027" cy="4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9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034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927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5630"/>
            <a:ext cx="11340000" cy="1787586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31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862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862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07363"/>
            <a:ext cx="361813" cy="42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1196340"/>
            <a:ext cx="10704240" cy="35191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230</vt:i4>
      </vt:variant>
    </vt:vector>
  </HeadingPairs>
  <TitlesOfParts>
    <vt:vector size="2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2024-10-18T07:58:36Z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