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8"/>
  </p:notesMasterIdLst>
  <p:handoutMasterIdLst>
    <p:handoutMasterId r:id="rId49"/>
  </p:handoutMasterIdLst>
  <p:sldIdLst>
    <p:sldId id="302" r:id="rId3"/>
    <p:sldId id="324" r:id="rId4"/>
    <p:sldId id="369" r:id="rId5"/>
    <p:sldId id="368" r:id="rId6"/>
    <p:sldId id="367" r:id="rId7"/>
    <p:sldId id="366" r:id="rId8"/>
    <p:sldId id="365" r:id="rId9"/>
    <p:sldId id="364" r:id="rId10"/>
    <p:sldId id="363" r:id="rId11"/>
    <p:sldId id="362" r:id="rId12"/>
    <p:sldId id="361" r:id="rId13"/>
    <p:sldId id="360" r:id="rId14"/>
    <p:sldId id="359" r:id="rId15"/>
    <p:sldId id="358" r:id="rId16"/>
    <p:sldId id="357" r:id="rId17"/>
    <p:sldId id="356" r:id="rId18"/>
    <p:sldId id="354" r:id="rId19"/>
    <p:sldId id="353" r:id="rId20"/>
    <p:sldId id="352" r:id="rId21"/>
    <p:sldId id="351" r:id="rId22"/>
    <p:sldId id="350" r:id="rId23"/>
    <p:sldId id="349" r:id="rId24"/>
    <p:sldId id="348" r:id="rId25"/>
    <p:sldId id="347" r:id="rId26"/>
    <p:sldId id="346" r:id="rId27"/>
    <p:sldId id="345" r:id="rId28"/>
    <p:sldId id="344" r:id="rId29"/>
    <p:sldId id="343" r:id="rId30"/>
    <p:sldId id="342" r:id="rId31"/>
    <p:sldId id="341" r:id="rId32"/>
    <p:sldId id="340" r:id="rId33"/>
    <p:sldId id="339" r:id="rId34"/>
    <p:sldId id="338" r:id="rId35"/>
    <p:sldId id="337" r:id="rId36"/>
    <p:sldId id="336" r:id="rId37"/>
    <p:sldId id="335" r:id="rId38"/>
    <p:sldId id="334" r:id="rId39"/>
    <p:sldId id="333" r:id="rId40"/>
    <p:sldId id="332" r:id="rId41"/>
    <p:sldId id="330" r:id="rId42"/>
    <p:sldId id="329" r:id="rId43"/>
    <p:sldId id="414" r:id="rId44"/>
    <p:sldId id="327" r:id="rId45"/>
    <p:sldId id="415" r:id="rId46"/>
    <p:sldId id="325" r:id="rId47"/>
  </p:sldIdLst>
  <p:sldSz cx="12192000" cy="6858000"/>
  <p:notesSz cx="6858000" cy="9144000"/>
  <p:custDataLst>
    <p:tags r:id="rId5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8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78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3" Type="http://schemas.openxmlformats.org/officeDocument/2006/relationships/tags" Target="tags/tag1.xml"/><Relationship Id="rId52" Type="http://schemas.openxmlformats.org/officeDocument/2006/relationships/tableStyles" Target="tableStyles.xml"/><Relationship Id="rId51" Type="http://schemas.openxmlformats.org/officeDocument/2006/relationships/viewProps" Target="viewProps.xml"/><Relationship Id="rId50" Type="http://schemas.openxmlformats.org/officeDocument/2006/relationships/presProps" Target="presProps.xml"/><Relationship Id="rId5" Type="http://schemas.openxmlformats.org/officeDocument/2006/relationships/slide" Target="slides/slide3.xml"/><Relationship Id="rId49" Type="http://schemas.openxmlformats.org/officeDocument/2006/relationships/handoutMaster" Target="handoutMasters/handoutMaster1.xml"/><Relationship Id="rId48" Type="http://schemas.openxmlformats.org/officeDocument/2006/relationships/notesMaster" Target="notesMasters/notesMaster1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4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image" Target="../media/image48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47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4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09670" y="3067050"/>
            <a:ext cx="4772025" cy="723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19931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09241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41586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0365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86896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09241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857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498" y="1109524"/>
            <a:ext cx="399899" cy="419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6020" y="2947623"/>
            <a:ext cx="361813" cy="419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8891" y="3871435"/>
            <a:ext cx="466549" cy="419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6020" y="4795246"/>
            <a:ext cx="361813" cy="419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452"/>
          <a:stretch>
            <a:fillRect/>
          </a:stretch>
        </p:blipFill>
        <p:spPr>
          <a:xfrm>
            <a:off x="2639060" y="5589270"/>
            <a:ext cx="7319690" cy="91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693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7455" y="1014525"/>
            <a:ext cx="390377" cy="439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8891" y="2856480"/>
            <a:ext cx="457027" cy="410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358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977" y="1119489"/>
            <a:ext cx="399899" cy="419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7455" y="2942208"/>
            <a:ext cx="390377" cy="429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248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7455" y="1138474"/>
            <a:ext cx="390377" cy="429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6020" y="2969956"/>
            <a:ext cx="352292" cy="419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31671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6041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48299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72346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2824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89442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02482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476728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577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7481" y="2023929"/>
            <a:ext cx="466549" cy="419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086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1985463"/>
            <a:ext cx="390377" cy="437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487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5088" y="2919441"/>
            <a:ext cx="457027" cy="419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54076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14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2063434"/>
            <a:ext cx="399899" cy="419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857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1166667"/>
            <a:ext cx="390377" cy="428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94985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68914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77888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44398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68914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0226514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38621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7925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04570"/>
            <a:ext cx="11340000" cy="2759586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96862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54482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65034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620395"/>
            <a:ext cx="9284970" cy="61607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311900" y="1580515"/>
            <a:ext cx="3210560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559" b="60266"/>
          <a:stretch>
            <a:fillRect/>
          </a:stretch>
        </p:blipFill>
        <p:spPr>
          <a:xfrm>
            <a:off x="407035" y="6727825"/>
            <a:ext cx="9284970" cy="7239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4" r="77328" b="45854"/>
          <a:stretch>
            <a:fillRect/>
          </a:stretch>
        </p:blipFill>
        <p:spPr>
          <a:xfrm>
            <a:off x="551180" y="3356610"/>
            <a:ext cx="1857375" cy="247142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711960" y="3367405"/>
            <a:ext cx="680085" cy="43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98385" y="3284855"/>
            <a:ext cx="1869440" cy="513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64"/>
          <a:stretch>
            <a:fillRect/>
          </a:stretch>
        </p:blipFill>
        <p:spPr>
          <a:xfrm>
            <a:off x="360045" y="1268525"/>
            <a:ext cx="11339830" cy="29046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6167"/>
          <a:stretch>
            <a:fillRect/>
          </a:stretch>
        </p:blipFill>
        <p:spPr>
          <a:xfrm>
            <a:off x="365125" y="694055"/>
            <a:ext cx="11334750" cy="28829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7" b="96032"/>
          <a:stretch>
            <a:fillRect/>
          </a:stretch>
        </p:blipFill>
        <p:spPr>
          <a:xfrm>
            <a:off x="365125" y="3923030"/>
            <a:ext cx="11275060" cy="29845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4" r="77328" b="45854"/>
          <a:stretch>
            <a:fillRect/>
          </a:stretch>
        </p:blipFill>
        <p:spPr>
          <a:xfrm>
            <a:off x="478790" y="828040"/>
            <a:ext cx="2388870" cy="3177540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8952"/>
          <a:stretch>
            <a:fillRect/>
          </a:stretch>
        </p:blipFill>
        <p:spPr>
          <a:xfrm>
            <a:off x="360045" y="899795"/>
            <a:ext cx="118790" cy="327342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962785" y="908685"/>
            <a:ext cx="891540" cy="490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28245"/>
            <a:ext cx="11060389" cy="586800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867"/>
          <a:stretch>
            <a:fillRect/>
          </a:stretch>
        </p:blipFill>
        <p:spPr>
          <a:xfrm>
            <a:off x="361315" y="6597650"/>
            <a:ext cx="11059160" cy="264795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794" r="76148"/>
          <a:stretch>
            <a:fillRect/>
          </a:stretch>
        </p:blipFill>
        <p:spPr>
          <a:xfrm flipV="1">
            <a:off x="361315" y="640080"/>
            <a:ext cx="2637790" cy="26860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004695" y="908050"/>
            <a:ext cx="880745" cy="503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814215" y="4966533"/>
            <a:ext cx="2005914" cy="446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 bldLvl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5"/>
          <a:stretch>
            <a:fillRect/>
          </a:stretch>
        </p:blipFill>
        <p:spPr>
          <a:xfrm>
            <a:off x="360045" y="1268525"/>
            <a:ext cx="11339830" cy="52084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795"/>
          <a:stretch>
            <a:fillRect/>
          </a:stretch>
        </p:blipFill>
        <p:spPr>
          <a:xfrm flipV="1">
            <a:off x="360045" y="1143430"/>
            <a:ext cx="11339830" cy="22245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4" r="77161" b="43394"/>
          <a:stretch>
            <a:fillRect/>
          </a:stretch>
        </p:blipFill>
        <p:spPr>
          <a:xfrm>
            <a:off x="478790" y="1904365"/>
            <a:ext cx="2407285" cy="332168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918970" y="1917065"/>
            <a:ext cx="967105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72040" y="4465952"/>
            <a:ext cx="1637682" cy="371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0607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58064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0926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026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977" y="1138269"/>
            <a:ext cx="399899" cy="419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8891" y="2958651"/>
            <a:ext cx="457027" cy="419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638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8891" y="1147706"/>
            <a:ext cx="466549" cy="419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6020" y="2986448"/>
            <a:ext cx="361813" cy="419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6977" y="4815663"/>
            <a:ext cx="390377" cy="438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45</vt:i4>
      </vt:variant>
    </vt:vector>
  </HeadingPairs>
  <TitlesOfParts>
    <vt:vector size="5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64</cp:revision>
  <dcterms:created xsi:type="dcterms:W3CDTF">2015-09-16T06:44:00Z</dcterms:created>
  <dcterms:modified xsi:type="dcterms:W3CDTF">2024-10-18T08:18:09Z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