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3057525"/>
            <a:ext cx="78200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317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02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0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5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33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4935"/>
            <a:ext cx="11340000" cy="176263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4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87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64032"/>
            <a:ext cx="457027" cy="41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63077"/>
            <a:ext cx="390377" cy="4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96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76725" y="2748964"/>
            <a:ext cx="1599596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760" y="3902185"/>
            <a:ext cx="1532947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07613"/>
            <a:ext cx="361812" cy="41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7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977338"/>
            <a:ext cx="399899" cy="4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3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72914"/>
            <a:ext cx="361812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1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58715" y="985520"/>
            <a:ext cx="125158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3299" y="1759060"/>
            <a:ext cx="599848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3954" y="2914019"/>
            <a:ext cx="1047355" cy="30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6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25" y="1567180"/>
            <a:ext cx="14281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3530157"/>
            <a:ext cx="2009017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1637" y="4140048"/>
            <a:ext cx="1085440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759469"/>
            <a:ext cx="942619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9650" y="964565"/>
            <a:ext cx="115189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2085" y="2134235"/>
            <a:ext cx="203708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7895" y="2810510"/>
            <a:ext cx="238252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4778815"/>
            <a:ext cx="2123274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738826"/>
            <a:ext cx="466549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2272624"/>
            <a:ext cx="895012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309" y="2892212"/>
            <a:ext cx="571284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2191" y="3549928"/>
            <a:ext cx="418942" cy="2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9042" y="4131387"/>
            <a:ext cx="418942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9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5060" y="2125980"/>
            <a:ext cx="19227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4181" y="2223977"/>
            <a:ext cx="561763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7682" y="3471754"/>
            <a:ext cx="790277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4408" y="3471754"/>
            <a:ext cx="866448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1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2023465"/>
            <a:ext cx="1304433" cy="5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2023465"/>
            <a:ext cx="1094962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27087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43425" y="4842975"/>
            <a:ext cx="1399647" cy="4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90" y="5863515"/>
            <a:ext cx="314206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0251" y="5863515"/>
            <a:ext cx="1371083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697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1981644"/>
            <a:ext cx="1894760" cy="5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790" y="1972112"/>
            <a:ext cx="2056624" cy="4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327" y="2029306"/>
            <a:ext cx="561763" cy="3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4935"/>
            <a:ext cx="11340000" cy="27531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7783" y="4717155"/>
            <a:ext cx="752191" cy="4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7178" y="4764786"/>
            <a:ext cx="1704332" cy="3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586" y="4717155"/>
            <a:ext cx="1323476" cy="4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2024-10-18T03:29:54Z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