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4"/>
  </p:notesMasterIdLst>
  <p:handoutMasterIdLst>
    <p:handoutMasterId r:id="rId75"/>
  </p:handoutMasterIdLst>
  <p:sldIdLst>
    <p:sldId id="302" r:id="rId3"/>
    <p:sldId id="324" r:id="rId4"/>
    <p:sldId id="395" r:id="rId5"/>
    <p:sldId id="466" r:id="rId6"/>
    <p:sldId id="467" r:id="rId7"/>
    <p:sldId id="392" r:id="rId8"/>
    <p:sldId id="391" r:id="rId9"/>
    <p:sldId id="390" r:id="rId10"/>
    <p:sldId id="468" r:id="rId11"/>
    <p:sldId id="388" r:id="rId12"/>
    <p:sldId id="469" r:id="rId13"/>
    <p:sldId id="386" r:id="rId14"/>
    <p:sldId id="470" r:id="rId15"/>
    <p:sldId id="384" r:id="rId16"/>
    <p:sldId id="383" r:id="rId17"/>
    <p:sldId id="382" r:id="rId18"/>
    <p:sldId id="471" r:id="rId19"/>
    <p:sldId id="380" r:id="rId20"/>
    <p:sldId id="379" r:id="rId21"/>
    <p:sldId id="472" r:id="rId22"/>
    <p:sldId id="377" r:id="rId23"/>
    <p:sldId id="473" r:id="rId24"/>
    <p:sldId id="474" r:id="rId25"/>
    <p:sldId id="475" r:id="rId26"/>
    <p:sldId id="476" r:id="rId27"/>
    <p:sldId id="477" r:id="rId28"/>
    <p:sldId id="371" r:id="rId29"/>
    <p:sldId id="370" r:id="rId30"/>
    <p:sldId id="368" r:id="rId31"/>
    <p:sldId id="367" r:id="rId32"/>
    <p:sldId id="366" r:id="rId33"/>
    <p:sldId id="365" r:id="rId34"/>
    <p:sldId id="364" r:id="rId35"/>
    <p:sldId id="363" r:id="rId36"/>
    <p:sldId id="362" r:id="rId37"/>
    <p:sldId id="361" r:id="rId38"/>
    <p:sldId id="360" r:id="rId39"/>
    <p:sldId id="359" r:id="rId40"/>
    <p:sldId id="358" r:id="rId41"/>
    <p:sldId id="478" r:id="rId42"/>
    <p:sldId id="356" r:id="rId43"/>
    <p:sldId id="355" r:id="rId44"/>
    <p:sldId id="354" r:id="rId45"/>
    <p:sldId id="352" r:id="rId46"/>
    <p:sldId id="479" r:id="rId47"/>
    <p:sldId id="350" r:id="rId48"/>
    <p:sldId id="480" r:id="rId49"/>
    <p:sldId id="348" r:id="rId50"/>
    <p:sldId id="347" r:id="rId51"/>
    <p:sldId id="346" r:id="rId52"/>
    <p:sldId id="345" r:id="rId53"/>
    <p:sldId id="344" r:id="rId54"/>
    <p:sldId id="343" r:id="rId55"/>
    <p:sldId id="342" r:id="rId56"/>
    <p:sldId id="341" r:id="rId57"/>
    <p:sldId id="340" r:id="rId58"/>
    <p:sldId id="481" r:id="rId59"/>
    <p:sldId id="482" r:id="rId60"/>
    <p:sldId id="337" r:id="rId61"/>
    <p:sldId id="336" r:id="rId62"/>
    <p:sldId id="335" r:id="rId63"/>
    <p:sldId id="334" r:id="rId64"/>
    <p:sldId id="333" r:id="rId65"/>
    <p:sldId id="332" r:id="rId66"/>
    <p:sldId id="331" r:id="rId67"/>
    <p:sldId id="330" r:id="rId68"/>
    <p:sldId id="329" r:id="rId69"/>
    <p:sldId id="328" r:id="rId70"/>
    <p:sldId id="483" r:id="rId71"/>
    <p:sldId id="484" r:id="rId72"/>
    <p:sldId id="325" r:id="rId73"/>
  </p:sldIdLst>
  <p:sldSz cx="12192000" cy="6858000"/>
  <p:notesSz cx="6858000" cy="9144000"/>
  <p:custDataLst>
    <p:tags r:id="rId7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9" Type="http://schemas.openxmlformats.org/officeDocument/2006/relationships/tags" Target="tags/tag1.xml"/><Relationship Id="rId78" Type="http://schemas.openxmlformats.org/officeDocument/2006/relationships/tableStyles" Target="tableStyles.xml"/><Relationship Id="rId77" Type="http://schemas.openxmlformats.org/officeDocument/2006/relationships/viewProps" Target="viewProps.xml"/><Relationship Id="rId76" Type="http://schemas.openxmlformats.org/officeDocument/2006/relationships/presProps" Target="presProps.xml"/><Relationship Id="rId75" Type="http://schemas.openxmlformats.org/officeDocument/2006/relationships/handoutMaster" Target="handoutMasters/handoutMaster1.xml"/><Relationship Id="rId74" Type="http://schemas.openxmlformats.org/officeDocument/2006/relationships/notesMaster" Target="notesMasters/notesMaster1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9145" y="3052445"/>
            <a:ext cx="5553075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37545" y="1022985"/>
            <a:ext cx="76454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224588"/>
            <a:ext cx="1275869" cy="3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48362" y="3196588"/>
            <a:ext cx="314206" cy="3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49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49471" y="2110155"/>
            <a:ext cx="1247304" cy="42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67103" y="5025961"/>
            <a:ext cx="914055" cy="42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3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55012" y="2995752"/>
            <a:ext cx="1237783" cy="42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67103" y="5053400"/>
            <a:ext cx="895012" cy="314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62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83476" y="2101303"/>
            <a:ext cx="1980453" cy="42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11335" y="3073786"/>
            <a:ext cx="2266095" cy="524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2"/>
          <a:stretch>
            <a:fillRect/>
          </a:stretch>
        </p:blipFill>
        <p:spPr>
          <a:xfrm>
            <a:off x="1343025" y="899795"/>
            <a:ext cx="10055905" cy="269811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3917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4515" y="4188347"/>
            <a:ext cx="311412" cy="311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023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67455" y="1110005"/>
            <a:ext cx="2266095" cy="525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58259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2795" y="952201"/>
            <a:ext cx="980705" cy="41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65845" y="2748915"/>
            <a:ext cx="253174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2406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24062" y="2198808"/>
            <a:ext cx="2250965" cy="420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91068" y="4273165"/>
            <a:ext cx="812589" cy="30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5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78136" y="3261655"/>
            <a:ext cx="571284" cy="428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30931" y="5261443"/>
            <a:ext cx="2113753" cy="43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620395"/>
            <a:ext cx="10242550" cy="6122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39285" y="5996305"/>
            <a:ext cx="116459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16565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85002" y="1952223"/>
            <a:ext cx="1837504" cy="516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00648" y="4919083"/>
            <a:ext cx="1228128" cy="42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2499" y="5914296"/>
            <a:ext cx="2371880" cy="50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4941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158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861935" y="2773045"/>
            <a:ext cx="343535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80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10931" y="2110510"/>
            <a:ext cx="2751687" cy="533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21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92795" y="961390"/>
            <a:ext cx="294703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24382" y="2177379"/>
            <a:ext cx="314206" cy="305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62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07510" y="4735195"/>
            <a:ext cx="248221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060844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99029" y="5170172"/>
            <a:ext cx="2441296" cy="465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0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83224" y="1147799"/>
            <a:ext cx="2504130" cy="533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45390" y="3044419"/>
            <a:ext cx="1332997" cy="428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2871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332" y="1071284"/>
            <a:ext cx="1447254" cy="524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26690"/>
            <a:ext cx="11340000" cy="2754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16775" y="4894101"/>
            <a:ext cx="561763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426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3162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24150" y="2111375"/>
            <a:ext cx="181673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9135" y="4255791"/>
            <a:ext cx="1185598" cy="305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57813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64130" y="4937762"/>
            <a:ext cx="1770982" cy="419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01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05390" y="1309942"/>
            <a:ext cx="590327" cy="305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06700" y="4093737"/>
            <a:ext cx="780755" cy="438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96876" y="5075693"/>
            <a:ext cx="2789773" cy="52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0" b="1674"/>
          <a:stretch>
            <a:fillRect/>
          </a:stretch>
        </p:blipFill>
        <p:spPr>
          <a:xfrm>
            <a:off x="407035" y="764540"/>
            <a:ext cx="10473690" cy="59639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9150" y="1628775"/>
            <a:ext cx="184531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23160" y="3356610"/>
            <a:ext cx="135445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99105" y="4292600"/>
            <a:ext cx="227711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46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34508" y="1157087"/>
            <a:ext cx="1923324" cy="428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3526" y="3099527"/>
            <a:ext cx="1361561" cy="428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98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17980" y="2995930"/>
            <a:ext cx="77343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2848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8"/>
          <a:stretch>
            <a:fillRect/>
          </a:stretch>
        </p:blipFill>
        <p:spPr>
          <a:xfrm>
            <a:off x="360045" y="899795"/>
            <a:ext cx="6815500" cy="37763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7890" y="1484630"/>
            <a:ext cx="4514850" cy="328231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31"/>
          <a:stretch>
            <a:fillRect/>
          </a:stretch>
        </p:blipFill>
        <p:spPr>
          <a:xfrm>
            <a:off x="360045" y="1485695"/>
            <a:ext cx="11339830" cy="2851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2716509"/>
            <a:ext cx="2475566" cy="438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8" b="82015"/>
          <a:stretch>
            <a:fillRect/>
          </a:stretch>
        </p:blipFill>
        <p:spPr>
          <a:xfrm>
            <a:off x="360045" y="684530"/>
            <a:ext cx="6815500" cy="657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9760" y="3357245"/>
            <a:ext cx="4514850" cy="3282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2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20503" y="1176447"/>
            <a:ext cx="1609118" cy="419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77632" y="2234575"/>
            <a:ext cx="314206" cy="305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7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83224" y="2063466"/>
            <a:ext cx="1142569" cy="41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13830" y="2816225"/>
            <a:ext cx="4810760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062266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159250" y="1852930"/>
            <a:ext cx="2938780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84224" y="4969174"/>
            <a:ext cx="1030992" cy="41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06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58387" y="1995175"/>
            <a:ext cx="1790025" cy="53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5753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47808" y="2052046"/>
            <a:ext cx="552240" cy="371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947503"/>
            <a:ext cx="1028312" cy="42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73047" y="4843207"/>
            <a:ext cx="2665994" cy="4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64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34130" y="3846195"/>
            <a:ext cx="308991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91234" y="4905141"/>
            <a:ext cx="2123274" cy="42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17" r="10684"/>
          <a:stretch>
            <a:fillRect/>
          </a:stretch>
        </p:blipFill>
        <p:spPr>
          <a:xfrm>
            <a:off x="1436370" y="1124585"/>
            <a:ext cx="10128250" cy="894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86803" y="1418310"/>
            <a:ext cx="2161360" cy="43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91590"/>
            <a:ext cx="11340000" cy="46006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87355" y="4258530"/>
            <a:ext cx="1780503" cy="523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48765" y="5191987"/>
            <a:ext cx="1885239" cy="42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82418" y="6125444"/>
            <a:ext cx="1923324" cy="42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 b="58813"/>
          <a:stretch>
            <a:fillRect/>
          </a:stretch>
        </p:blipFill>
        <p:spPr>
          <a:xfrm>
            <a:off x="1436370" y="541020"/>
            <a:ext cx="10128250" cy="727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5166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2980"/>
            <a:ext cx="11340000" cy="57145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67556" y="927280"/>
            <a:ext cx="2865944" cy="42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06851" y="4670316"/>
            <a:ext cx="1799546" cy="523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81813" y="5603693"/>
            <a:ext cx="656977" cy="523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697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92443" y="3932840"/>
            <a:ext cx="2199445" cy="419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57479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44534" y="2891725"/>
            <a:ext cx="1970931" cy="533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20251" y="3835422"/>
            <a:ext cx="2056624" cy="524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1748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76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11586" y="2341768"/>
            <a:ext cx="628413" cy="305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0"/>
          <a:stretch>
            <a:fillRect/>
          </a:stretch>
        </p:blipFill>
        <p:spPr>
          <a:xfrm>
            <a:off x="6815500" y="1916430"/>
            <a:ext cx="4596085" cy="4612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37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73249" y="1204906"/>
            <a:ext cx="1447254" cy="53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73495" y="4088765"/>
            <a:ext cx="287464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917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531133" y="3063931"/>
            <a:ext cx="1656725" cy="533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91738" y="4007672"/>
            <a:ext cx="2094710" cy="52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86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854105" y="1176783"/>
            <a:ext cx="1923324" cy="419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7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7153" y="1138072"/>
            <a:ext cx="1332997" cy="419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95869" y="3014081"/>
            <a:ext cx="1942367" cy="419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710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987405" y="5751332"/>
            <a:ext cx="2608866" cy="52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4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3526" y="3024022"/>
            <a:ext cx="2599345" cy="42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58891" y="4900401"/>
            <a:ext cx="1675768" cy="42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2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30377" y="3942439"/>
            <a:ext cx="2085188" cy="53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548640"/>
            <a:ext cx="10574020" cy="6073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610" y="5890260"/>
            <a:ext cx="90932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50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58186" y="2062134"/>
            <a:ext cx="1247304" cy="428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98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81813" y="3034821"/>
            <a:ext cx="2580302" cy="524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6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72997" y="1052585"/>
            <a:ext cx="1551989" cy="41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0453" y="2921759"/>
            <a:ext cx="2351788" cy="524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45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25994" y="1243042"/>
            <a:ext cx="1190176" cy="42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40100" y="4244665"/>
            <a:ext cx="571284" cy="42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944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640955" y="1009015"/>
            <a:ext cx="191071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35214" y="2063375"/>
            <a:ext cx="1809068" cy="524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8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7934" y="2091085"/>
            <a:ext cx="742670" cy="43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40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63526" y="2110048"/>
            <a:ext cx="1742418" cy="419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64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11939" y="2101545"/>
            <a:ext cx="1523425" cy="41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0844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476250"/>
            <a:ext cx="10563860" cy="6280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15540" y="4939030"/>
            <a:ext cx="229806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15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32505" y="894715"/>
            <a:ext cx="249745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8362" y="2941805"/>
            <a:ext cx="2094710" cy="524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6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68110" y="2159082"/>
            <a:ext cx="2142317" cy="419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73198" y="5087403"/>
            <a:ext cx="676020" cy="41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0413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82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01440" y="2011680"/>
            <a:ext cx="222313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70110" y="2955925"/>
            <a:ext cx="125158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35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8211" y="3292291"/>
            <a:ext cx="1761460" cy="53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475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905885" y="3724275"/>
            <a:ext cx="264668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2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78035" y="1997003"/>
            <a:ext cx="2999244" cy="41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82770" y="3866678"/>
            <a:ext cx="2599345" cy="438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324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59855" y="1012825"/>
            <a:ext cx="94551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30855" y="3867150"/>
            <a:ext cx="3488055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71</vt:i4>
      </vt:variant>
    </vt:vector>
  </HeadingPairs>
  <TitlesOfParts>
    <vt:vector size="8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2024-10-18T08:09:07Z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