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701" y="2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067050"/>
            <a:ext cx="59055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50" y="680720"/>
            <a:ext cx="47307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345" y="4519295"/>
            <a:ext cx="633730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8772" y="3201322"/>
            <a:ext cx="6287947" cy="1228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0212" y="5323840"/>
            <a:ext cx="6287947" cy="1290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397000"/>
            <a:ext cx="885825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5332" y="2744122"/>
            <a:ext cx="7222667" cy="2782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484630"/>
            <a:ext cx="52641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5252" y="2419002"/>
            <a:ext cx="7314107" cy="2376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676910"/>
            <a:ext cx="9747250" cy="387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860" y="4767580"/>
            <a:ext cx="3594100" cy="166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8452" y="2093882"/>
            <a:ext cx="5891707" cy="4479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935" y="884555"/>
            <a:ext cx="7061200" cy="492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50" y="901700"/>
            <a:ext cx="920750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0132" y="864523"/>
            <a:ext cx="412386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7492" y="1646843"/>
            <a:ext cx="412386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2933" y="2388523"/>
            <a:ext cx="1736268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2052" y="3689002"/>
            <a:ext cx="8360588" cy="2346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781050"/>
            <a:ext cx="97663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2692" y="3394363"/>
            <a:ext cx="86250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5252" y="4146203"/>
            <a:ext cx="1055548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215" y="735330"/>
            <a:ext cx="9194800" cy="319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510" y="3812540"/>
            <a:ext cx="5207000" cy="144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3510" y="5518150"/>
            <a:ext cx="6584950" cy="45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1412" y="2043082"/>
            <a:ext cx="5983147" cy="1716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2372" y="3831242"/>
            <a:ext cx="6826428" cy="207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47065"/>
            <a:ext cx="9785350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573" y="205324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1172" y="2744123"/>
            <a:ext cx="51706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330" y="1240790"/>
            <a:ext cx="6775450" cy="334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2372" y="1331882"/>
            <a:ext cx="8065947" cy="38497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57404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1412875"/>
            <a:ext cx="9728200" cy="515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0046" y="1431635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8446" y="3362035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45391" y="4802908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779780"/>
            <a:ext cx="6610350" cy="558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7812" y="834042"/>
            <a:ext cx="9589947" cy="5607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655955"/>
            <a:ext cx="97472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3007995"/>
            <a:ext cx="927100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6452" y="5223163"/>
            <a:ext cx="161434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4772" y="5995323"/>
            <a:ext cx="161434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1441450"/>
            <a:ext cx="9232900" cy="397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075" y="1387475"/>
            <a:ext cx="895985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5892" y="1463962"/>
            <a:ext cx="9803307" cy="4144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341120"/>
            <a:ext cx="641985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3332" y="1413162"/>
            <a:ext cx="7588427" cy="4002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78535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9973" y="80356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8518" y="3528290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263650"/>
            <a:ext cx="9728200" cy="433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0293" y="124044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0933" y="274412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1253" y="434940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974725"/>
            <a:ext cx="97028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600" y="2509520"/>
            <a:ext cx="9683750" cy="284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0613" y="169764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1733" y="352644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139825"/>
            <a:ext cx="9728200" cy="457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0613" y="315052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420" y="641985"/>
            <a:ext cx="8757285" cy="6076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46693" y="382108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721995"/>
            <a:ext cx="984885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3172" y="3028603"/>
            <a:ext cx="141114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8052" y="3790603"/>
            <a:ext cx="2792908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6612" y="1433483"/>
            <a:ext cx="54754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8372" y="4552603"/>
            <a:ext cx="103522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4292" y="5253643"/>
            <a:ext cx="2376348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2533" y="598516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960" y="1735455"/>
            <a:ext cx="97028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800" y="2431415"/>
            <a:ext cx="9271000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98613" y="314036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2026-01-06T02:48:49Z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