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5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40" r:id="rId19"/>
    <p:sldId id="341" r:id="rId20"/>
    <p:sldId id="343" r:id="rId21"/>
    <p:sldId id="342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100" y="3028950"/>
            <a:ext cx="65278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1130300"/>
            <a:ext cx="970280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3910" y="5124104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778000"/>
            <a:ext cx="9709150" cy="330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3909" y="3583709"/>
            <a:ext cx="1342163" cy="872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2006600"/>
            <a:ext cx="9766300" cy="284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193800"/>
            <a:ext cx="9194800" cy="447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6455" y="1263304"/>
            <a:ext cx="6126599" cy="3151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7983" y="4560685"/>
            <a:ext cx="8084708" cy="1064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692785"/>
            <a:ext cx="9766300" cy="321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4004945"/>
            <a:ext cx="58039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9729" y="1808248"/>
            <a:ext cx="5553944" cy="1590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7438" y="3535449"/>
            <a:ext cx="6985580" cy="3031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766300" cy="573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975" y="1762125"/>
            <a:ext cx="92900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7219" y="1706649"/>
            <a:ext cx="6810090" cy="3558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484630"/>
            <a:ext cx="974725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946150"/>
            <a:ext cx="925195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0346" y="884613"/>
            <a:ext cx="5831035" cy="2708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5691" y="3821775"/>
            <a:ext cx="9784199" cy="2200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946150"/>
            <a:ext cx="972820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5911" y="3239885"/>
            <a:ext cx="5932634" cy="271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2735" y="3241965"/>
            <a:ext cx="2341167" cy="2176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908685"/>
            <a:ext cx="569595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1701165"/>
            <a:ext cx="9728200" cy="408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0165" y="1623522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0237" y="2842722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5675" y="1524000"/>
            <a:ext cx="77406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6128" y="1531157"/>
            <a:ext cx="8130889" cy="4038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812800"/>
            <a:ext cx="980440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1765" y="4283594"/>
            <a:ext cx="1074308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2305050"/>
            <a:ext cx="85725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0491" y="2196176"/>
            <a:ext cx="9285435" cy="297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9194800" cy="434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4725035"/>
            <a:ext cx="5537200" cy="189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95" y="6237605"/>
            <a:ext cx="768350" cy="38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0525" y="6223635"/>
            <a:ext cx="685800" cy="393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8747" y="699885"/>
            <a:ext cx="9922744" cy="596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790575"/>
            <a:ext cx="974725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64540"/>
            <a:ext cx="9251950" cy="538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9509" y="2528685"/>
            <a:ext cx="6542235" cy="3687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250" y="1285875"/>
            <a:ext cx="92075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3401" y="1272539"/>
            <a:ext cx="9664126" cy="4481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628775"/>
            <a:ext cx="9023350" cy="321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1875" y="1512685"/>
            <a:ext cx="9728780" cy="3807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089025"/>
            <a:ext cx="9829800" cy="467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5583" y="1706649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7874" y="2944322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1692" y="4810067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829800" cy="601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7110" y="3877195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8638" y="5696759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908685"/>
            <a:ext cx="9728200" cy="158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975" y="2781300"/>
            <a:ext cx="9277350" cy="243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5511" y="1521922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836930"/>
            <a:ext cx="9829800" cy="537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2456" y="1946794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4746" y="4810066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7028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4747" y="2565631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66300" cy="574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1692" y="2343958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5510" y="4773122"/>
            <a:ext cx="658672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9183" y="5881486"/>
            <a:ext cx="658672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1124585"/>
            <a:ext cx="5759450" cy="191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3429000"/>
            <a:ext cx="9728200" cy="284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7438" y="3960322"/>
            <a:ext cx="1037362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2747" y="5705994"/>
            <a:ext cx="5570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2026-01-06T02:54:55Z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