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8" r:id="rId4"/>
    <p:sldId id="327" r:id="rId5"/>
    <p:sldId id="326" r:id="rId6"/>
    <p:sldId id="325" r:id="rId7"/>
    <p:sldId id="330" r:id="rId8"/>
    <p:sldId id="329" r:id="rId9"/>
    <p:sldId id="331" r:id="rId10"/>
    <p:sldId id="333" r:id="rId11"/>
    <p:sldId id="334" r:id="rId12"/>
    <p:sldId id="332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525" y="3048000"/>
            <a:ext cx="93789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77900"/>
            <a:ext cx="97282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4774" y="3796145"/>
            <a:ext cx="1279990" cy="773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0556" y="4618180"/>
            <a:ext cx="1353880" cy="533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21030"/>
            <a:ext cx="9398000" cy="603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6237605"/>
            <a:ext cx="53340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2375" y="3158835"/>
            <a:ext cx="5621080" cy="290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0083" y="6169890"/>
            <a:ext cx="63599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92785"/>
            <a:ext cx="85280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6956" y="766617"/>
            <a:ext cx="8831492" cy="5945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81075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5575" y="2964873"/>
            <a:ext cx="3681444" cy="2660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1683" y="5772728"/>
            <a:ext cx="5990535" cy="88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667" y="2974253"/>
            <a:ext cx="2975697" cy="2215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9143" y="2972521"/>
            <a:ext cx="2740602" cy="215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908685"/>
            <a:ext cx="97028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5589270"/>
            <a:ext cx="281305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3065" y="2613890"/>
            <a:ext cx="194500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9393" y="5541818"/>
            <a:ext cx="5410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08685"/>
            <a:ext cx="5638800" cy="280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861435"/>
            <a:ext cx="789305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23283" y="3814618"/>
            <a:ext cx="84588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436100" cy="163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420888"/>
            <a:ext cx="361315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1538" y="748144"/>
            <a:ext cx="9731262" cy="1496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7279" y="2438400"/>
            <a:ext cx="3688875" cy="3412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139825"/>
            <a:ext cx="9702800" cy="457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764540"/>
            <a:ext cx="53848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7101" y="766616"/>
            <a:ext cx="6960354" cy="5634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3726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2374" y="711198"/>
            <a:ext cx="9989881" cy="5892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7023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8084" y="812798"/>
            <a:ext cx="7883989" cy="56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2026-01-06T02:19:05Z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