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  <p:sldId id="339" r:id="rId18"/>
    <p:sldId id="340" r:id="rId19"/>
    <p:sldId id="341" r:id="rId20"/>
    <p:sldId id="342" r:id="rId21"/>
    <p:sldId id="344" r:id="rId22"/>
    <p:sldId id="343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100" y="3067050"/>
            <a:ext cx="65278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657350"/>
            <a:ext cx="98679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98056" y="2251595"/>
            <a:ext cx="68637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9366" y="4034213"/>
            <a:ext cx="139757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781050"/>
            <a:ext cx="87566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5293" y="4218939"/>
            <a:ext cx="8047761" cy="2357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863600"/>
            <a:ext cx="982980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3584" y="2648759"/>
            <a:ext cx="104659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4164" y="4994794"/>
            <a:ext cx="9793435" cy="1202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747250" cy="164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2421255"/>
            <a:ext cx="8178800" cy="400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775" y="6009005"/>
            <a:ext cx="2476500" cy="41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16675" y="4865485"/>
            <a:ext cx="8685070" cy="157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387475"/>
            <a:ext cx="9785350" cy="40830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308100"/>
            <a:ext cx="9315450" cy="424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9583" y="1318721"/>
            <a:ext cx="4131543" cy="1563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1874" y="3018213"/>
            <a:ext cx="423314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0128" y="3646285"/>
            <a:ext cx="9802672" cy="2071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98500"/>
            <a:ext cx="97663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5256" y="3212177"/>
            <a:ext cx="723325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2311" y="3202941"/>
            <a:ext cx="723325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0239" y="5585923"/>
            <a:ext cx="723325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2584450"/>
            <a:ext cx="9188450" cy="168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1110" y="2574866"/>
            <a:ext cx="9451689" cy="2098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130300"/>
            <a:ext cx="9702800" cy="459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21030"/>
            <a:ext cx="9188450" cy="354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3644900"/>
            <a:ext cx="3822065" cy="3084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730" y="644467"/>
            <a:ext cx="9950452" cy="1830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2494" y="2611813"/>
            <a:ext cx="427008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5620" y="4034212"/>
            <a:ext cx="1185144" cy="2311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5548" y="3129049"/>
            <a:ext cx="959947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4021" y="3655522"/>
            <a:ext cx="294928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836930"/>
            <a:ext cx="57404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341120"/>
            <a:ext cx="9747250" cy="532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84821" y="142955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4821" y="379406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38639" y="553974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377950"/>
            <a:ext cx="9747250" cy="410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625" y="1368425"/>
            <a:ext cx="8794750" cy="412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425" y="758825"/>
            <a:ext cx="869315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30203" y="3239885"/>
            <a:ext cx="76027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8457" y="3858722"/>
            <a:ext cx="76027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2275" y="5059449"/>
            <a:ext cx="76027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875" y="781050"/>
            <a:ext cx="91122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425" y="863600"/>
            <a:ext cx="869315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5765" y="2547158"/>
            <a:ext cx="9507107" cy="3659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987425"/>
            <a:ext cx="873760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8201" y="1050868"/>
            <a:ext cx="9599471" cy="505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057275"/>
            <a:ext cx="97917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4058" y="166046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0240" y="462533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692785"/>
            <a:ext cx="9855200" cy="591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1766" y="4865486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74725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170" y="1268730"/>
            <a:ext cx="9785350" cy="514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4821" y="126330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3294" y="3008976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7113" y="541043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683750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2457" y="214999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7876" y="508715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387475"/>
            <a:ext cx="972820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7875" y="433901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92785"/>
            <a:ext cx="97663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7439" y="1207886"/>
            <a:ext cx="603252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6748" y="2972031"/>
            <a:ext cx="603252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836930"/>
            <a:ext cx="97218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3693" y="1780540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9038" y="35539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2026-01-06T06:00:12Z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