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37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3070225"/>
            <a:ext cx="93154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225550"/>
            <a:ext cx="9766300" cy="440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475" y="1038225"/>
            <a:ext cx="941705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908685"/>
            <a:ext cx="7270750" cy="517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5589270"/>
            <a:ext cx="2044700" cy="69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6338" y="877454"/>
            <a:ext cx="8724498" cy="547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981075"/>
            <a:ext cx="464185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7102" y="868217"/>
            <a:ext cx="7625371" cy="559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91700" cy="5873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657350"/>
            <a:ext cx="93345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0629" y="4091710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908685"/>
            <a:ext cx="61722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1065" y="932872"/>
            <a:ext cx="7311335" cy="5310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400175"/>
            <a:ext cx="9747250" cy="40576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525" y="1400175"/>
            <a:ext cx="9378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1392" y="1985819"/>
            <a:ext cx="140006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4083" y="3158837"/>
            <a:ext cx="224980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295400"/>
            <a:ext cx="93980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7029" y="1283855"/>
            <a:ext cx="5861226" cy="3057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7792" y="4581235"/>
            <a:ext cx="9722026" cy="1136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571625"/>
            <a:ext cx="93535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6956" y="1570181"/>
            <a:ext cx="9934462" cy="4091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285875"/>
            <a:ext cx="93980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0774" y="1228435"/>
            <a:ext cx="9869808" cy="4849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2026-01-06T02:12:55Z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