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  <p:sldId id="341" r:id="rId21"/>
    <p:sldId id="342" r:id="rId22"/>
    <p:sldId id="343" r:id="rId23"/>
    <p:sldId id="344" r:id="rId24"/>
    <p:sldId id="345" r:id="rId25"/>
    <p:sldId id="346" r:id="rId26"/>
    <p:sldId id="348" r:id="rId27"/>
    <p:sldId id="350" r:id="rId28"/>
    <p:sldId id="349" r:id="rId29"/>
    <p:sldId id="351" r:id="rId30"/>
    <p:sldId id="352" r:id="rId31"/>
    <p:sldId id="353" r:id="rId32"/>
    <p:sldId id="354" r:id="rId33"/>
    <p:sldId id="356" r:id="rId34"/>
    <p:sldId id="355" r:id="rId35"/>
    <p:sldId id="347" r:id="rId36"/>
    <p:sldId id="357" r:id="rId37"/>
    <p:sldId id="358" r:id="rId38"/>
    <p:sldId id="359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3067050"/>
            <a:ext cx="61150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836930"/>
            <a:ext cx="9874250" cy="566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43220" y="2177702"/>
            <a:ext cx="1028125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7365" y="5124101"/>
            <a:ext cx="4168490" cy="146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079500"/>
            <a:ext cx="9169400" cy="469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9729" y="2935084"/>
            <a:ext cx="9257726" cy="2800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810750" cy="568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6059170"/>
            <a:ext cx="1631950" cy="37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39583" y="4172756"/>
            <a:ext cx="5313799" cy="227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6020" y="3168073"/>
            <a:ext cx="741797" cy="835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052830"/>
            <a:ext cx="4565650" cy="519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1329" y="1004683"/>
            <a:ext cx="6486816" cy="521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55675"/>
            <a:ext cx="9728200" cy="494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692785"/>
            <a:ext cx="8877300" cy="606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3717290"/>
            <a:ext cx="8305800" cy="294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1124585"/>
            <a:ext cx="4565650" cy="3028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836930"/>
            <a:ext cx="20066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052830"/>
            <a:ext cx="9144000" cy="298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465" y="4221480"/>
            <a:ext cx="912495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63947" y="2260830"/>
            <a:ext cx="10650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3728" y="2270066"/>
            <a:ext cx="106507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120775"/>
            <a:ext cx="929005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9584" y="1152466"/>
            <a:ext cx="9821143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6384" y="1743593"/>
            <a:ext cx="9821143" cy="1535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730" y="3489264"/>
            <a:ext cx="9821143" cy="2311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03325"/>
            <a:ext cx="9747250" cy="445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6893" y="3175230"/>
            <a:ext cx="74179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572135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484630"/>
            <a:ext cx="9747250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4058" y="1531159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7112" y="5077922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2975" y="1987550"/>
            <a:ext cx="7766050" cy="288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9947" y="2002211"/>
            <a:ext cx="8020053" cy="3410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64540"/>
            <a:ext cx="972820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914400"/>
            <a:ext cx="91694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2784" y="2888903"/>
            <a:ext cx="575543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1402" y="2888903"/>
            <a:ext cx="575543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5475" y="3544685"/>
            <a:ext cx="575543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0566" y="4163522"/>
            <a:ext cx="63096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555750"/>
            <a:ext cx="9232900" cy="374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4929" y="1521919"/>
            <a:ext cx="4805798" cy="382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692785"/>
            <a:ext cx="9296400" cy="565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5692" y="847665"/>
            <a:ext cx="9848853" cy="5525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8535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2057" y="2076102"/>
            <a:ext cx="74179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1293" y="3988029"/>
            <a:ext cx="74179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3584" y="5909193"/>
            <a:ext cx="1951761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574800"/>
            <a:ext cx="976630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18711" y="4736175"/>
            <a:ext cx="1693144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3284855"/>
            <a:ext cx="9702800" cy="347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692785"/>
            <a:ext cx="5391150" cy="243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82783" y="5114866"/>
            <a:ext cx="74179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2165" y="5800436"/>
            <a:ext cx="981944" cy="863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16000"/>
            <a:ext cx="974725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3584" y="4643811"/>
            <a:ext cx="74179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7875" y="5308829"/>
            <a:ext cx="74179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803275"/>
            <a:ext cx="918845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7838" y="3313774"/>
            <a:ext cx="9664126" cy="1064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5547" y="4569920"/>
            <a:ext cx="9664126" cy="1646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6630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4437380"/>
            <a:ext cx="6299200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5589270"/>
            <a:ext cx="9315450" cy="113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57112" y="1771304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7112" y="5548977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707880" cy="6059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739775"/>
            <a:ext cx="9169400" cy="537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2638" y="3877193"/>
            <a:ext cx="952558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5547" y="4523738"/>
            <a:ext cx="9525580" cy="1673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854075"/>
            <a:ext cx="908685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1110" y="801484"/>
            <a:ext cx="9220781" cy="1646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1920" y="2621915"/>
            <a:ext cx="9220835" cy="3474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069975"/>
            <a:ext cx="9271000" cy="471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7220" y="986212"/>
            <a:ext cx="10107471" cy="474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657225"/>
            <a:ext cx="968375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190625"/>
            <a:ext cx="91694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78202" y="1847273"/>
            <a:ext cx="2238089" cy="817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692785"/>
            <a:ext cx="5302250" cy="560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6456" y="709120"/>
            <a:ext cx="6717726" cy="3253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3475" y="4126575"/>
            <a:ext cx="6634598" cy="2301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692785"/>
            <a:ext cx="46672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3402" y="681410"/>
            <a:ext cx="7779907" cy="5820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664700" cy="317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4273550"/>
            <a:ext cx="8731250" cy="168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9403" y="1466504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1693" y="3609340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810750" cy="591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0929" y="5096394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5800" y="2120900"/>
            <a:ext cx="5740400" cy="261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028700"/>
            <a:ext cx="97282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1693" y="4163521"/>
            <a:ext cx="467190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812800"/>
            <a:ext cx="980440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6347" y="1448030"/>
            <a:ext cx="74179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9438" y="2085339"/>
            <a:ext cx="341110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3802" y="3988030"/>
            <a:ext cx="74179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3547" y="5493557"/>
            <a:ext cx="74179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1244600"/>
            <a:ext cx="963930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55947" y="5077921"/>
            <a:ext cx="741797" cy="45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2026-01-08T06:20:37Z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