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3" r:id="rId3"/>
    <p:sldId id="332" r:id="rId4"/>
    <p:sldId id="331" r:id="rId5"/>
    <p:sldId id="330" r:id="rId6"/>
    <p:sldId id="329" r:id="rId7"/>
    <p:sldId id="334" r:id="rId8"/>
    <p:sldId id="328" r:id="rId9"/>
    <p:sldId id="327" r:id="rId10"/>
    <p:sldId id="326" r:id="rId11"/>
    <p:sldId id="325" r:id="rId12"/>
    <p:sldId id="32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3048000"/>
            <a:ext cx="93154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1111250"/>
            <a:ext cx="9721850" cy="463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692785"/>
            <a:ext cx="93980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9246" y="4664361"/>
            <a:ext cx="9860572" cy="1551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939800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3901" y="701962"/>
            <a:ext cx="6156790" cy="2032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0701" y="2789379"/>
            <a:ext cx="10220790" cy="3740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268730"/>
            <a:ext cx="66484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4192" y="1209961"/>
            <a:ext cx="7736208" cy="3325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2446" y="4765961"/>
            <a:ext cx="4170972" cy="591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844550"/>
            <a:ext cx="9709150" cy="516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5969" y="3402784"/>
            <a:ext cx="2780867" cy="22465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375464"/>
            <a:ext cx="2780867" cy="2246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1849" y="3375464"/>
            <a:ext cx="2780867" cy="2246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698625"/>
            <a:ext cx="933450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7029" y="1690253"/>
            <a:ext cx="9472644" cy="1431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9247" y="3260434"/>
            <a:ext cx="9472644" cy="2068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089025"/>
            <a:ext cx="9791700" cy="467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80962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4150" y="1124585"/>
            <a:ext cx="2374900" cy="222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3970" y="3717290"/>
            <a:ext cx="3117850" cy="2476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6955" y="748143"/>
            <a:ext cx="7763917" cy="287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4592" y="3870034"/>
            <a:ext cx="6230681" cy="1570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09150" cy="568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409700"/>
            <a:ext cx="939165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341120"/>
            <a:ext cx="9378950" cy="404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78919" y="4350326"/>
            <a:ext cx="131693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8350"/>
            <a:ext cx="7086600" cy="532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160" y="2781300"/>
            <a:ext cx="224790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9245" y="785090"/>
            <a:ext cx="7283627" cy="429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518" y="5079999"/>
            <a:ext cx="5935117" cy="1191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9609" y="2752434"/>
            <a:ext cx="2111263" cy="3048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2026-01-06T02:25:19Z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