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36" r:id="rId15"/>
    <p:sldId id="337" r:id="rId16"/>
    <p:sldId id="338" r:id="rId17"/>
    <p:sldId id="339" r:id="rId18"/>
    <p:sldId id="325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3048000"/>
            <a:ext cx="6546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73125"/>
            <a:ext cx="981075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4129" y="2020683"/>
            <a:ext cx="1028126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8237" y="3193702"/>
            <a:ext cx="4150017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9621" y="4320538"/>
            <a:ext cx="723324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9112" y="5512029"/>
            <a:ext cx="1619252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31900"/>
            <a:ext cx="976630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8239" y="5114866"/>
            <a:ext cx="1462234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987550"/>
            <a:ext cx="97663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7511" y="4339011"/>
            <a:ext cx="467190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995" y="692785"/>
            <a:ext cx="9747250" cy="265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717290"/>
            <a:ext cx="9207500" cy="286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6602" y="2408611"/>
            <a:ext cx="8352562" cy="981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8894" y="4773120"/>
            <a:ext cx="6671542" cy="120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924810"/>
            <a:ext cx="8096250" cy="290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5826760"/>
            <a:ext cx="6400800" cy="787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6023610"/>
            <a:ext cx="1174750" cy="39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2784" y="3535447"/>
            <a:ext cx="7798380" cy="2274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4311" y="5946138"/>
            <a:ext cx="9165362" cy="667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663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6602" y="3553920"/>
            <a:ext cx="8315616" cy="1950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528" y="5742937"/>
            <a:ext cx="7198017" cy="93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60425"/>
            <a:ext cx="97091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3002" y="4302066"/>
            <a:ext cx="852634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3655" y="4920902"/>
            <a:ext cx="1610017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2929" y="5493557"/>
            <a:ext cx="501653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244600"/>
            <a:ext cx="92519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2638" y="2445557"/>
            <a:ext cx="3752853" cy="247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874" y="5133339"/>
            <a:ext cx="6283617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981075"/>
            <a:ext cx="9620250" cy="138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616200"/>
            <a:ext cx="8534400" cy="162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35075"/>
            <a:ext cx="92329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20" y="1263302"/>
            <a:ext cx="5470816" cy="2736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4165" y="4071157"/>
            <a:ext cx="5553944" cy="787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75" y="703439"/>
            <a:ext cx="3695989" cy="35848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0274" y="4976321"/>
            <a:ext cx="9350090" cy="870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56769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9702800" cy="490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67948" y="14480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4821" y="3544686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85875"/>
            <a:ext cx="97091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24585"/>
            <a:ext cx="921385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4437380"/>
            <a:ext cx="918845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0347" y="1937557"/>
            <a:ext cx="2893871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3" y="2574866"/>
            <a:ext cx="4002235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965" y="4403666"/>
            <a:ext cx="9968926" cy="1267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841500"/>
            <a:ext cx="91694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052830"/>
            <a:ext cx="86931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869180"/>
            <a:ext cx="8324850" cy="78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6528" y="1013921"/>
            <a:ext cx="9451690" cy="4897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8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525" y="854075"/>
            <a:ext cx="861695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09619" y="3720175"/>
            <a:ext cx="852635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8475" y="1101725"/>
            <a:ext cx="86550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780" y="1097280"/>
            <a:ext cx="424434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9801" y="1697410"/>
            <a:ext cx="2930817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6528" y="2879665"/>
            <a:ext cx="2302745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52525"/>
            <a:ext cx="92519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1152525"/>
            <a:ext cx="4536440" cy="321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024" y="4422373"/>
            <a:ext cx="9450511" cy="1454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0152" y="1173019"/>
            <a:ext cx="2690628" cy="3135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74725"/>
            <a:ext cx="979170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348" y="15403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7112" y="330454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96950"/>
            <a:ext cx="972820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4821" y="21315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65555"/>
            <a:ext cx="97663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505" y="3429000"/>
            <a:ext cx="9829800" cy="164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2530" y="18451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0930" y="39880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016125"/>
            <a:ext cx="97726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4820" y="19652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43000"/>
            <a:ext cx="9829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1002" y="22793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66300" cy="389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581525"/>
            <a:ext cx="2501900" cy="212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4725035"/>
            <a:ext cx="2705100" cy="181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6237605"/>
            <a:ext cx="1346200" cy="33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84821" y="1235594"/>
            <a:ext cx="467190" cy="343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0166" y="3581629"/>
            <a:ext cx="467190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12800"/>
            <a:ext cx="97472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0166" y="3295302"/>
            <a:ext cx="467190" cy="39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2026-01-08T06:16:35Z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