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25" y="3067050"/>
            <a:ext cx="7397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08025"/>
            <a:ext cx="979170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1902" y="1302328"/>
            <a:ext cx="391235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537" y="3722255"/>
            <a:ext cx="34874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0883" y="5523346"/>
            <a:ext cx="65191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263650"/>
            <a:ext cx="984885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0847" y="5061528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31850"/>
            <a:ext cx="976630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6011" y="4747491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0520" y="5440219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764540"/>
            <a:ext cx="98298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2265" y="2549237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0302" y="5412509"/>
            <a:ext cx="4134025" cy="847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2026-01-06T02:11:51Z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