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43" r:id="rId20"/>
    <p:sldId id="344" r:id="rId21"/>
    <p:sldId id="326" r:id="rId22"/>
    <p:sldId id="325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575" y="3048000"/>
            <a:ext cx="65468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955675"/>
            <a:ext cx="969010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8275" y="1558867"/>
            <a:ext cx="944998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2093" y="5364249"/>
            <a:ext cx="944998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47250" cy="593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6347" y="4172758"/>
            <a:ext cx="8433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9002" y="6047740"/>
            <a:ext cx="8433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692785"/>
            <a:ext cx="9810750" cy="599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5439" y="1872904"/>
            <a:ext cx="751034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6675" y="5077922"/>
            <a:ext cx="6690016" cy="10088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2093" y="6223231"/>
            <a:ext cx="90729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908685"/>
            <a:ext cx="9747250" cy="170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2781300"/>
            <a:ext cx="9251950" cy="296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0492" y="4616104"/>
            <a:ext cx="5433871" cy="565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947" y="5281123"/>
            <a:ext cx="5433871" cy="565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75" y="974725"/>
            <a:ext cx="9645650" cy="490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1802" y="522570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7329" y="522570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4310" y="5197994"/>
            <a:ext cx="714089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2892" y="5207231"/>
            <a:ext cx="714089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5340" y="5225704"/>
            <a:ext cx="714089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2263775"/>
            <a:ext cx="9232900" cy="233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2637" y="2888904"/>
            <a:ext cx="9544053" cy="2034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955675"/>
            <a:ext cx="978535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8494" y="342461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8348" y="410810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0058" y="4098867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812800"/>
            <a:ext cx="925195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7221" y="3212175"/>
            <a:ext cx="9848852" cy="3216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936625"/>
            <a:ext cx="9785350" cy="498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7005" y="621030"/>
            <a:ext cx="6957695" cy="27755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3429000"/>
            <a:ext cx="9207500" cy="100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40" y="4077335"/>
            <a:ext cx="3721100" cy="40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5415" y="4653280"/>
            <a:ext cx="9169400" cy="1651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99440" y="3433849"/>
            <a:ext cx="9673360" cy="10088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7149" y="4653048"/>
            <a:ext cx="9673360" cy="1803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125" y="904875"/>
            <a:ext cx="96837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3984" y="921558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7112" y="3202940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9546590" cy="6078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412875"/>
            <a:ext cx="5930900" cy="284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2566" y="1309485"/>
            <a:ext cx="7918451" cy="3299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268730"/>
            <a:ext cx="2247900" cy="53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1917065"/>
            <a:ext cx="9169400" cy="335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1112" y="1355666"/>
            <a:ext cx="9544051" cy="4241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92785"/>
            <a:ext cx="9772650" cy="601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825" y="1254125"/>
            <a:ext cx="915035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6277" y="1226358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621030"/>
            <a:ext cx="9194800" cy="368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4077335"/>
            <a:ext cx="1447800" cy="2387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7890" y="3717290"/>
            <a:ext cx="3365500" cy="2825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76585" y="6309360"/>
            <a:ext cx="374650" cy="34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3257" y="665018"/>
            <a:ext cx="9377797" cy="1228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3113" y="2149994"/>
            <a:ext cx="977496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6511" y="3795733"/>
            <a:ext cx="3075998" cy="274216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16313" y="2667229"/>
            <a:ext cx="9774960" cy="1018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79367" y="3849485"/>
            <a:ext cx="396528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390650"/>
            <a:ext cx="97917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5584" y="203915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7875" y="4329777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552575"/>
            <a:ext cx="97663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7112" y="4172758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690100" cy="362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240" y="4509135"/>
            <a:ext cx="8756650" cy="212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7875" y="394184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21850" cy="3479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815" y="4172585"/>
            <a:ext cx="9480550" cy="2559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38639" y="949267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6348" y="312904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644650"/>
            <a:ext cx="9810750" cy="356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7875" y="2297777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764540"/>
            <a:ext cx="9810750" cy="558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8639" y="2611813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0930" y="4606867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981075"/>
            <a:ext cx="9747250" cy="319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125" y="4293235"/>
            <a:ext cx="97853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4748" y="1133995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2894" y="5521268"/>
            <a:ext cx="972706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2026-01-06T05:51:25Z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