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9750" y="3057525"/>
            <a:ext cx="60325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92785"/>
            <a:ext cx="9766300" cy="564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6347" y="3664757"/>
            <a:ext cx="45547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692785"/>
            <a:ext cx="9702800" cy="597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32529" y="1457266"/>
            <a:ext cx="45547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6093" y="2935084"/>
            <a:ext cx="547834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21030"/>
            <a:ext cx="9728200" cy="335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357245"/>
            <a:ext cx="4030345" cy="15601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4940935"/>
            <a:ext cx="9144000" cy="1809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18710" y="1300248"/>
            <a:ext cx="935763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07437" y="6204757"/>
            <a:ext cx="944999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854075"/>
            <a:ext cx="9728200" cy="514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84965" y="2122284"/>
            <a:ext cx="520126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946150"/>
            <a:ext cx="9747250" cy="496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62202" y="5382721"/>
            <a:ext cx="1212853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764540"/>
            <a:ext cx="6261100" cy="539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24674" y="3184467"/>
            <a:ext cx="7105653" cy="31424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692785"/>
            <a:ext cx="9169400" cy="267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870" y="3429000"/>
            <a:ext cx="9664700" cy="317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38347" y="2039157"/>
            <a:ext cx="7752198" cy="1285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908685"/>
            <a:ext cx="6464300" cy="541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3693" y="921556"/>
            <a:ext cx="7706016" cy="16738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2166" y="2768829"/>
            <a:ext cx="8103179" cy="1156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5002" y="4071157"/>
            <a:ext cx="8103179" cy="2338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422400"/>
            <a:ext cx="9747250" cy="401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69111" y="2815012"/>
            <a:ext cx="45547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9656" y="2851957"/>
            <a:ext cx="1083544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1184275"/>
            <a:ext cx="9290050" cy="448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9584" y="1337193"/>
            <a:ext cx="6071180" cy="2246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4858" y="1226355"/>
            <a:ext cx="3009323" cy="24296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33184" y="3867956"/>
            <a:ext cx="8472634" cy="2246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21030"/>
            <a:ext cx="5721350" cy="45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124585"/>
            <a:ext cx="9747250" cy="2762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4077335"/>
            <a:ext cx="8693150" cy="2127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12529" y="1734357"/>
            <a:ext cx="45547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84820" y="3424611"/>
            <a:ext cx="45547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21030"/>
            <a:ext cx="9664700" cy="2552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3357245"/>
            <a:ext cx="5099050" cy="1028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475" y="4017645"/>
            <a:ext cx="2870200" cy="368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360" y="4437380"/>
            <a:ext cx="5886450" cy="166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3750" y="6165215"/>
            <a:ext cx="2724150" cy="3937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836014" y="3395880"/>
            <a:ext cx="7243331" cy="321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844550"/>
            <a:ext cx="7289800" cy="516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3970" y="3284855"/>
            <a:ext cx="2330450" cy="234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20378" y="800461"/>
            <a:ext cx="7280277" cy="5563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8136" y="3279412"/>
            <a:ext cx="2243282" cy="2231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0825" y="1771650"/>
            <a:ext cx="91503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7818" y="1816463"/>
            <a:ext cx="9356437" cy="3180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812800"/>
            <a:ext cx="9709150" cy="523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688975"/>
            <a:ext cx="9169400" cy="548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895350"/>
            <a:ext cx="92138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03360" y="846644"/>
            <a:ext cx="45547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30560" y="837407"/>
            <a:ext cx="45547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523" y="846644"/>
            <a:ext cx="56544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97395" y="846644"/>
            <a:ext cx="1018023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01904" y="4855226"/>
            <a:ext cx="8758096" cy="1397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844550"/>
            <a:ext cx="9766300" cy="516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781050"/>
            <a:ext cx="92138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2741" y="809698"/>
            <a:ext cx="6282750" cy="209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1759" y="3054134"/>
            <a:ext cx="9737150" cy="3143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4325" y="1327150"/>
            <a:ext cx="9023350" cy="420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7396" y="1326936"/>
            <a:ext cx="9182968" cy="1711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4269" y="3220389"/>
            <a:ext cx="9182968" cy="273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873125"/>
            <a:ext cx="9785350" cy="511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720725"/>
            <a:ext cx="9721850" cy="541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8638" y="718357"/>
            <a:ext cx="45547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4056" y="3193703"/>
            <a:ext cx="45547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0825" y="1079500"/>
            <a:ext cx="9150350" cy="469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08232" y="1049845"/>
            <a:ext cx="1415186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0155" y="1751965"/>
            <a:ext cx="292989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92785"/>
            <a:ext cx="9150350" cy="337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4149090"/>
            <a:ext cx="4724400" cy="2552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69469" y="3066473"/>
            <a:ext cx="1165804" cy="908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764540"/>
            <a:ext cx="8839200" cy="3917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2781300"/>
            <a:ext cx="2832100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8778" y="772753"/>
            <a:ext cx="8804277" cy="13793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6037" y="2762168"/>
            <a:ext cx="2655454" cy="228795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17178" y="2315226"/>
            <a:ext cx="6707622" cy="2450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981075"/>
            <a:ext cx="5473700" cy="1136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2204720"/>
            <a:ext cx="7766050" cy="3689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55723" y="975953"/>
            <a:ext cx="9284568" cy="5341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836930"/>
            <a:ext cx="7785100" cy="511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2815" y="855882"/>
            <a:ext cx="8952058" cy="5489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472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6347" y="2556393"/>
            <a:ext cx="45547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079500"/>
            <a:ext cx="9747250" cy="469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4056" y="1133994"/>
            <a:ext cx="45547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38638" y="4459085"/>
            <a:ext cx="45547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21030"/>
            <a:ext cx="9791700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2535" y="3364230"/>
            <a:ext cx="5930900" cy="292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855" y="6309360"/>
            <a:ext cx="4464050" cy="355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705" y="3644900"/>
            <a:ext cx="2349500" cy="2952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12529" y="1540393"/>
            <a:ext cx="45547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152525"/>
            <a:ext cx="97663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83220" y="3969557"/>
            <a:ext cx="45547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914400"/>
            <a:ext cx="97663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8639" y="4329775"/>
            <a:ext cx="45547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92785"/>
            <a:ext cx="9747250" cy="560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7111" y="2113048"/>
            <a:ext cx="45547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2026-01-08T06:19:23Z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