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48" r:id="rId23"/>
    <p:sldId id="347" r:id="rId24"/>
    <p:sldId id="327" r:id="rId25"/>
    <p:sldId id="326" r:id="rId26"/>
    <p:sldId id="325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3038475"/>
            <a:ext cx="61531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764540"/>
            <a:ext cx="9702800" cy="55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825" y="1708150"/>
            <a:ext cx="9150350" cy="344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8747" y="1678940"/>
            <a:ext cx="6680779" cy="3807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762125"/>
            <a:ext cx="68961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2529" y="1808249"/>
            <a:ext cx="7844562" cy="3696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905000"/>
            <a:ext cx="97282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1130300"/>
            <a:ext cx="9213850" cy="459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4165" y="1198648"/>
            <a:ext cx="5951107" cy="1590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3184" y="3008975"/>
            <a:ext cx="8749725" cy="335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908685"/>
            <a:ext cx="5245100" cy="313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10" y="3644900"/>
            <a:ext cx="5334000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460" y="4102100"/>
            <a:ext cx="4768850" cy="679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310" y="4102100"/>
            <a:ext cx="3263900" cy="698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5460" y="4869180"/>
            <a:ext cx="3492500" cy="158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79729" y="940031"/>
            <a:ext cx="9165361" cy="56824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184275"/>
            <a:ext cx="9766300" cy="448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975" y="923925"/>
            <a:ext cx="92900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0347" y="1170940"/>
            <a:ext cx="6579179" cy="1683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7147" y="3092103"/>
            <a:ext cx="7198017" cy="277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028700"/>
            <a:ext cx="97917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9148" y="4821382"/>
            <a:ext cx="594016" cy="80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981075"/>
            <a:ext cx="9232900" cy="466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7984" y="1087812"/>
            <a:ext cx="4103833" cy="2717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3329" y="4071157"/>
            <a:ext cx="6172779" cy="990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1801" y="5161048"/>
            <a:ext cx="6874743" cy="685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0416" y="1265382"/>
            <a:ext cx="2716092" cy="2500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836930"/>
            <a:ext cx="57404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1412875"/>
            <a:ext cx="9791700" cy="511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67948" y="1448031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4057" y="3535449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692785"/>
            <a:ext cx="5683250" cy="563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4043" y="788647"/>
            <a:ext cx="7462866" cy="5787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692785"/>
            <a:ext cx="9829800" cy="572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7256" y="1457267"/>
            <a:ext cx="677144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8965" y="2251595"/>
            <a:ext cx="363278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4384" y="3710940"/>
            <a:ext cx="1517652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7184" y="5881485"/>
            <a:ext cx="88958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836930"/>
            <a:ext cx="9785350" cy="494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50856" y="5161049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758950"/>
            <a:ext cx="9747250" cy="334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2020" y="3794067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0711" y="4468322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692785"/>
            <a:ext cx="970915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85620" y="2288541"/>
            <a:ext cx="594016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3817" y="2273041"/>
            <a:ext cx="594016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7075" y="3470796"/>
            <a:ext cx="594016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1439" y="3480033"/>
            <a:ext cx="594016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124585"/>
            <a:ext cx="856615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010" y="1772920"/>
            <a:ext cx="8610600" cy="391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2638" y="3147521"/>
            <a:ext cx="6782380" cy="281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475" y="1066800"/>
            <a:ext cx="86550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7438" y="1087811"/>
            <a:ext cx="9313143" cy="4777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621030"/>
            <a:ext cx="9747250" cy="611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18348" y="3581631"/>
            <a:ext cx="1508416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1266825"/>
            <a:ext cx="92519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2637" y="1291011"/>
            <a:ext cx="9895036" cy="47218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908685"/>
            <a:ext cx="555625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9874" y="1004684"/>
            <a:ext cx="7539761" cy="5082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244600"/>
            <a:ext cx="9747250" cy="436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9403" y="1207885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7185" y="4459085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431925"/>
            <a:ext cx="9766300" cy="399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764540"/>
            <a:ext cx="9131300" cy="234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750" y="3357245"/>
            <a:ext cx="2190750" cy="255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5692" y="2152073"/>
            <a:ext cx="723325" cy="826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908685"/>
            <a:ext cx="6731000" cy="484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6602" y="810722"/>
            <a:ext cx="8204780" cy="5331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5988050" cy="597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7000" y="6299835"/>
            <a:ext cx="1778000" cy="36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70" y="908685"/>
            <a:ext cx="2374900" cy="2489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64091" y="662939"/>
            <a:ext cx="6071181" cy="6070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0413" y="905163"/>
            <a:ext cx="2427277" cy="2582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26797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30" y="777240"/>
            <a:ext cx="2540000" cy="37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515" y="1268730"/>
            <a:ext cx="6940550" cy="4184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1720" y="5085080"/>
            <a:ext cx="3702050" cy="393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1270" y="5661025"/>
            <a:ext cx="2292350" cy="368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5685" y="5661025"/>
            <a:ext cx="4216400" cy="412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71270" y="6236970"/>
            <a:ext cx="2152650" cy="412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31540" y="6256020"/>
            <a:ext cx="2914650" cy="495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15705" y="908685"/>
            <a:ext cx="2419350" cy="24955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71729" y="653702"/>
            <a:ext cx="7493580" cy="6051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1120775"/>
            <a:ext cx="972185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1003" y="1826722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21030"/>
            <a:ext cx="9728200" cy="107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1415" y="1917065"/>
            <a:ext cx="9766300" cy="482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27803" y="1845195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3985" y="5742941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92785"/>
            <a:ext cx="9085580" cy="60236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3003" y="4976322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692785"/>
            <a:ext cx="9721850" cy="605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96821" y="1411086"/>
            <a:ext cx="96347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9985" y="2768831"/>
            <a:ext cx="96347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72167" y="4302068"/>
            <a:ext cx="96347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28676" y="6204759"/>
            <a:ext cx="575542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615" y="692785"/>
            <a:ext cx="95377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3789045"/>
            <a:ext cx="9702800" cy="247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13184" y="5724467"/>
            <a:ext cx="2007179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561975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605" y="4581525"/>
            <a:ext cx="5702300" cy="181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99802" y="2704175"/>
            <a:ext cx="5618597" cy="1692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2020" y="5188757"/>
            <a:ext cx="6726961" cy="133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2026-01-06T06:06:22Z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