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75" y="3057525"/>
            <a:ext cx="61150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1225550"/>
            <a:ext cx="9785350" cy="440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2092" y="4616104"/>
            <a:ext cx="14714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1801" y="5096395"/>
            <a:ext cx="14714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125" y="895350"/>
            <a:ext cx="96837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8966" y="2270067"/>
            <a:ext cx="5729433" cy="110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039" y="4597630"/>
            <a:ext cx="8952925" cy="146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895" y="621030"/>
            <a:ext cx="9554210" cy="61252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8965" y="2510212"/>
            <a:ext cx="6311325" cy="3391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3621" y="6038503"/>
            <a:ext cx="7613652" cy="704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835025"/>
            <a:ext cx="9766300" cy="518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2783" y="3350721"/>
            <a:ext cx="6043471" cy="2763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550" y="1758950"/>
            <a:ext cx="9232900" cy="334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7220" y="1623522"/>
            <a:ext cx="9673362" cy="3909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006475"/>
            <a:ext cx="9747250" cy="484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689100"/>
            <a:ext cx="9315450" cy="347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0347" y="1715885"/>
            <a:ext cx="5757143" cy="3835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7918" y="1644073"/>
            <a:ext cx="2138982" cy="20692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950" y="1193800"/>
            <a:ext cx="8674100" cy="447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6364" y="1152466"/>
            <a:ext cx="9208654" cy="2061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4764" y="3286066"/>
            <a:ext cx="9208654" cy="24404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675" y="1276350"/>
            <a:ext cx="9518650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621030"/>
            <a:ext cx="8966835" cy="612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3418" y="1681019"/>
            <a:ext cx="2466108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2181" y="4341091"/>
            <a:ext cx="10030692" cy="2401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92785"/>
            <a:ext cx="572135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270" y="1341120"/>
            <a:ext cx="9728200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6348" y="1577340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5584" y="2805776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58712" y="4385194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85350" cy="591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421255"/>
            <a:ext cx="919480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4797425"/>
            <a:ext cx="6115050" cy="1797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475" y="6237605"/>
            <a:ext cx="3740150" cy="368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7710" y="692785"/>
            <a:ext cx="927100" cy="1981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1990" y="692785"/>
            <a:ext cx="1651000" cy="2082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36405" y="654685"/>
            <a:ext cx="1651000" cy="21209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26837" y="2456874"/>
            <a:ext cx="4396508" cy="3879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9674" y="2955637"/>
            <a:ext cx="10141526" cy="1736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2036" y="4812146"/>
            <a:ext cx="8515927" cy="1847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09150" cy="587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50038" y="2133601"/>
            <a:ext cx="951345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621030"/>
            <a:ext cx="6877050" cy="585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2474" y="646545"/>
            <a:ext cx="4571999" cy="2586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4693" y="3398982"/>
            <a:ext cx="7647707" cy="3057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621030"/>
            <a:ext cx="8985250" cy="387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125" y="4364990"/>
            <a:ext cx="5473700" cy="660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125" y="5013325"/>
            <a:ext cx="6877050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515" y="5805170"/>
            <a:ext cx="3346450" cy="736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12350" y="1484630"/>
            <a:ext cx="2127250" cy="26606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82256" y="637310"/>
            <a:ext cx="8968508" cy="1237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1128" y="2013528"/>
            <a:ext cx="9291782" cy="1681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4182" y="3860800"/>
            <a:ext cx="9291782" cy="2780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5194" y="1540435"/>
            <a:ext cx="2109788" cy="26287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987425"/>
            <a:ext cx="9804400" cy="488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64748" y="200221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111250"/>
            <a:ext cx="9728200" cy="463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3221" y="2066868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1694" y="3627814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10930" y="4726941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908685"/>
            <a:ext cx="9766300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284855"/>
            <a:ext cx="8572500" cy="290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7875" y="200221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692785"/>
            <a:ext cx="974725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6348" y="2574867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9403" y="5493558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692785"/>
            <a:ext cx="9772650" cy="589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7875" y="2085340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708025"/>
            <a:ext cx="9810750" cy="544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2530" y="1651231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72312" y="3147522"/>
            <a:ext cx="136987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5440" y="4200467"/>
            <a:ext cx="136987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80676" y="5595158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570" y="638810"/>
            <a:ext cx="9709150" cy="1422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125" y="3789045"/>
            <a:ext cx="9747250" cy="2990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650" y="1988820"/>
            <a:ext cx="2209800" cy="1714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1765" y="2080895"/>
            <a:ext cx="5000625" cy="16344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5685" y="3429000"/>
            <a:ext cx="1346200" cy="368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98970" y="3284855"/>
            <a:ext cx="1466850" cy="3683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968093" y="1521921"/>
            <a:ext cx="50165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03002" y="6223231"/>
            <a:ext cx="815689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2026-01-06T06:06:59Z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