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31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3067050"/>
            <a:ext cx="58864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620" y="1257300"/>
            <a:ext cx="9702800" cy="48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3520" y="1953895"/>
            <a:ext cx="9232900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32955" y="3925454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666875"/>
            <a:ext cx="9728200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65536" y="3371272"/>
            <a:ext cx="3376645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8772" y="4618181"/>
            <a:ext cx="892063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676275"/>
            <a:ext cx="9810750" cy="603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20955" y="293716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0774" y="5745018"/>
            <a:ext cx="522608" cy="8842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795" y="1409700"/>
            <a:ext cx="97472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26192" y="4858327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162050"/>
            <a:ext cx="97282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03281" y="4571999"/>
            <a:ext cx="614973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401955"/>
            <a:ext cx="2933700" cy="241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050" y="1086485"/>
            <a:ext cx="5308600" cy="1797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6975" y="2883535"/>
            <a:ext cx="9645650" cy="3816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40300" y="5153890"/>
            <a:ext cx="9989882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47936" y="5781963"/>
            <a:ext cx="9989882" cy="905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764540"/>
            <a:ext cx="9785350" cy="564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355" y="1838036"/>
            <a:ext cx="6646318" cy="4765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2066925"/>
            <a:ext cx="9747250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75" y="1308100"/>
            <a:ext cx="9213850" cy="424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7099" y="1246909"/>
            <a:ext cx="4429591" cy="26785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7790" y="3999343"/>
            <a:ext cx="5999773" cy="1856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92785"/>
            <a:ext cx="9810750" cy="216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215" y="3141345"/>
            <a:ext cx="9086850" cy="172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680" y="808355"/>
            <a:ext cx="57785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900" y="1398905"/>
            <a:ext cx="9728200" cy="511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6155" y="1967345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6155" y="3177309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764540"/>
            <a:ext cx="8921750" cy="544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5646" y="3639127"/>
            <a:ext cx="9444936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1755" y="4156363"/>
            <a:ext cx="9444936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7937" y="4710544"/>
            <a:ext cx="9444936" cy="1579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614" y="914400"/>
            <a:ext cx="2335146" cy="22357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5851" y="868218"/>
            <a:ext cx="2335146" cy="22357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614" y="858983"/>
            <a:ext cx="2587542" cy="2269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66300" cy="593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765" y="6021070"/>
            <a:ext cx="1943100" cy="70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4955" y="2419925"/>
            <a:ext cx="6304572" cy="191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4118" y="4562761"/>
            <a:ext cx="7745446" cy="2161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904875"/>
            <a:ext cx="972820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425" y="1680210"/>
            <a:ext cx="9150350" cy="220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8425" y="3972560"/>
            <a:ext cx="5594350" cy="45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24663" y="1644071"/>
            <a:ext cx="6424645" cy="2992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1507316"/>
            <a:ext cx="2376344" cy="237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035" y="1254125"/>
            <a:ext cx="6756400" cy="434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4191" y="1311562"/>
            <a:ext cx="7061953" cy="4368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195" y="673735"/>
            <a:ext cx="9728200" cy="330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5035" y="3975735"/>
            <a:ext cx="2063750" cy="248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8675" y="6184265"/>
            <a:ext cx="596900" cy="36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734695"/>
            <a:ext cx="6426200" cy="598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5015" y="903605"/>
            <a:ext cx="2311400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315889" y="738908"/>
            <a:ext cx="6257928" cy="1745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909488" y="2595417"/>
            <a:ext cx="6914703" cy="4120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0910" y="951345"/>
            <a:ext cx="2316982" cy="2938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764540"/>
            <a:ext cx="8445500" cy="410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3141345"/>
            <a:ext cx="2146300" cy="292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3328" y="764540"/>
            <a:ext cx="8583471" cy="1470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3353" y="3112655"/>
            <a:ext cx="2415663" cy="311972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27147" y="2417849"/>
            <a:ext cx="6228198" cy="2643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665480"/>
            <a:ext cx="9810750" cy="3257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2240" y="4057015"/>
            <a:ext cx="2559050" cy="2368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4965" y="3983990"/>
            <a:ext cx="4273550" cy="2514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0705" y="6361430"/>
            <a:ext cx="1200150" cy="349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42375" y="4389120"/>
            <a:ext cx="2686050" cy="2222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099209" y="70196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26918" y="2844800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739900"/>
            <a:ext cx="9728200" cy="337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2336" y="405476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990" y="1860550"/>
            <a:ext cx="9766300" cy="156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450" y="3596005"/>
            <a:ext cx="9359900" cy="990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71501" y="3583708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647825"/>
            <a:ext cx="98298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9209" y="2207491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720725"/>
            <a:ext cx="977265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1500" y="2438399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741680"/>
            <a:ext cx="978535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9209" y="1265381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7681" y="466436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184275"/>
            <a:ext cx="9766300" cy="448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6918" y="2309090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2026-01-06T02:53:01Z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