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  <p:sldId id="330" r:id="rId9"/>
    <p:sldId id="334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125" y="3006725"/>
            <a:ext cx="7397750" cy="84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355725"/>
            <a:ext cx="9766300" cy="4146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480376" y="148478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2194" y="3445164"/>
            <a:ext cx="938242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6156" y="4913746"/>
            <a:ext cx="1150679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079500"/>
            <a:ext cx="974725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6265" y="2429164"/>
            <a:ext cx="1150679" cy="911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543050"/>
            <a:ext cx="98107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4774" y="3288146"/>
            <a:ext cx="5410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4556" y="4692073"/>
            <a:ext cx="5410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844550"/>
            <a:ext cx="978535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6265" y="1542473"/>
            <a:ext cx="5410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8446" y="2964873"/>
            <a:ext cx="5410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8192" y="5052291"/>
            <a:ext cx="541081" cy="865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789045"/>
            <a:ext cx="9747250" cy="286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1052830"/>
            <a:ext cx="2711450" cy="2654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7845" y="764540"/>
            <a:ext cx="2686050" cy="292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2665" y="4701309"/>
            <a:ext cx="21943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3065" y="6105236"/>
            <a:ext cx="1510899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543050"/>
            <a:ext cx="98107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8011" y="2068946"/>
            <a:ext cx="5410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133475"/>
            <a:ext cx="97726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3428" y="2946400"/>
            <a:ext cx="642681" cy="801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5828" y="5126180"/>
            <a:ext cx="1991190" cy="477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933190"/>
            <a:ext cx="97282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621030"/>
            <a:ext cx="2851150" cy="319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145" y="1196975"/>
            <a:ext cx="2997200" cy="2597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72884" y="5698836"/>
            <a:ext cx="836643" cy="875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2026-01-06T02:45:55Z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