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3038475"/>
            <a:ext cx="48863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19" y="1254735"/>
            <a:ext cx="104013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896" y="4433154"/>
            <a:ext cx="986790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0796" y="179304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5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346" y="744781"/>
            <a:ext cx="103536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150" y="3227509"/>
            <a:ext cx="5600700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0898" y="3379909"/>
            <a:ext cx="2609850" cy="287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5916" y="248392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22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466725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40768"/>
            <a:ext cx="1036320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28636" y="1935280"/>
            <a:ext cx="1044020" cy="387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6368" y="2510782"/>
            <a:ext cx="1777744" cy="427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96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346" y="703384"/>
            <a:ext cx="10316012" cy="594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5164" y="1168843"/>
            <a:ext cx="617056" cy="484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1960" y="1194779"/>
            <a:ext cx="617056" cy="484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6728" y="2454797"/>
            <a:ext cx="1482432" cy="433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7684" y="3057148"/>
            <a:ext cx="1482432" cy="433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9152" y="3648974"/>
            <a:ext cx="856868" cy="472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400" y="4853316"/>
            <a:ext cx="941120" cy="48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10415" y="6084503"/>
            <a:ext cx="941120" cy="48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34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262187"/>
            <a:ext cx="1038225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79118" y="2079038"/>
            <a:ext cx="1101842" cy="572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9756" y="4092248"/>
            <a:ext cx="966804" cy="413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5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358" y="642937"/>
            <a:ext cx="1031557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944" y="1830265"/>
            <a:ext cx="8477250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2396" y="2392480"/>
            <a:ext cx="2694004" cy="73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944" y="2287904"/>
            <a:ext cx="2827655" cy="282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85912"/>
            <a:ext cx="104489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9036" y="3327200"/>
            <a:ext cx="2633044" cy="716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232" y="3330892"/>
            <a:ext cx="3321368" cy="211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8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822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8476" y="4454960"/>
            <a:ext cx="1304116" cy="488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8360" y="5661248"/>
            <a:ext cx="1072488" cy="526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05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314450"/>
            <a:ext cx="98488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7436" y="1864160"/>
            <a:ext cx="962740" cy="470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2304" y="3717032"/>
            <a:ext cx="962740" cy="470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6208" y="4335768"/>
            <a:ext cx="962740" cy="470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7798" y="4335768"/>
            <a:ext cx="5475482" cy="47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954504"/>
            <a:ext cx="8132000" cy="49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54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632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2716" y="4981248"/>
            <a:ext cx="1358980" cy="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3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556" y="743316"/>
            <a:ext cx="10420350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6556" y="184384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8556" y="3727015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70" y="1444869"/>
            <a:ext cx="9820275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410" y="2052271"/>
            <a:ext cx="980122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6613" y="1987296"/>
            <a:ext cx="651844" cy="436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0952" y="4432160"/>
            <a:ext cx="1074824" cy="47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5776" y="5054341"/>
            <a:ext cx="1074824" cy="47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34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938337"/>
            <a:ext cx="99155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7302" y="2404055"/>
            <a:ext cx="1398957" cy="537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5376" y="358882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0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605" y="973748"/>
            <a:ext cx="10382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3690" y="4795516"/>
            <a:ext cx="5605390" cy="52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6324" y="5403984"/>
            <a:ext cx="896352" cy="547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06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418" y="1004887"/>
            <a:ext cx="98774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7388" y="821699"/>
            <a:ext cx="2660212" cy="572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7860" y="1453541"/>
            <a:ext cx="3592780" cy="5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6256" y="2788720"/>
            <a:ext cx="1266524" cy="4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8288" y="5264760"/>
            <a:ext cx="3084552" cy="48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55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228850"/>
            <a:ext cx="98488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1596" y="2763520"/>
            <a:ext cx="651844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7000" y="4023352"/>
            <a:ext cx="2117736" cy="487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04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110" y="730861"/>
            <a:ext cx="10344150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520" y="4423264"/>
            <a:ext cx="453390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0112" y="3369285"/>
            <a:ext cx="44577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516" y="678838"/>
            <a:ext cx="48672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659" y="1805718"/>
            <a:ext cx="405765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1098" y="2694108"/>
            <a:ext cx="9829800" cy="287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79" y="5687158"/>
            <a:ext cx="8658225" cy="72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1454" y="656276"/>
            <a:ext cx="8941118" cy="197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9160" y="2665998"/>
            <a:ext cx="10306156" cy="3954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31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289" y="862012"/>
            <a:ext cx="104013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0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512" y="738554"/>
            <a:ext cx="9502422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0350" y="644702"/>
            <a:ext cx="9843943" cy="1693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4466" y="2426007"/>
            <a:ext cx="6994111" cy="2030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4377" y="4544175"/>
            <a:ext cx="9665274" cy="2180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3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43062"/>
            <a:ext cx="103822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1756" y="226040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04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647825"/>
            <a:ext cx="104489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6716" y="404856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42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386" y="714008"/>
            <a:ext cx="104203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7356" y="65512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6876" y="441432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78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29" y="733058"/>
            <a:ext cx="10382250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6556" y="184384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70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023" y="3209559"/>
            <a:ext cx="10363200" cy="3533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914" y="666384"/>
            <a:ext cx="4286250" cy="2447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9176" y="2734041"/>
            <a:ext cx="1304925" cy="352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455" y="2702169"/>
            <a:ext cx="1276350" cy="38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1756" y="370312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57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356" y="779950"/>
            <a:ext cx="104108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300" y="3396029"/>
            <a:ext cx="303847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6556" y="184384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4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845" y="1399076"/>
            <a:ext cx="10372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2236" y="3906320"/>
            <a:ext cx="651844" cy="60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4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2024-12-06T06:27:03Z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