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7" y="-79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3014662"/>
            <a:ext cx="56102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62" y="1409700"/>
            <a:ext cx="103632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03" y="4097215"/>
            <a:ext cx="949642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7447" y="202493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71662"/>
            <a:ext cx="103155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5731" y="1736177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2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954" y="694592"/>
            <a:ext cx="9361642" cy="5157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492" y="6034968"/>
            <a:ext cx="2031023" cy="3560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2119" y="3023556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03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5752" y="2779183"/>
            <a:ext cx="1078328" cy="45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0464" y="3480534"/>
            <a:ext cx="1078328" cy="45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1816" y="4858112"/>
            <a:ext cx="1078328" cy="45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3104" y="4858088"/>
            <a:ext cx="1078328" cy="45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4776" y="5540092"/>
            <a:ext cx="1078328" cy="45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0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108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4466" y="5821295"/>
            <a:ext cx="4128046" cy="451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1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485" y="1412264"/>
            <a:ext cx="103536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90" y="2066557"/>
            <a:ext cx="103822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600" y="2486680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3480" y="2500904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5656" y="4632960"/>
            <a:ext cx="614137" cy="42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301208"/>
            <a:ext cx="614137" cy="42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09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562100"/>
            <a:ext cx="10277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440" y="2832120"/>
            <a:ext cx="2695640" cy="71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957" y="2650490"/>
            <a:ext cx="3464243" cy="293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63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33537"/>
            <a:ext cx="103917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440" y="2832120"/>
            <a:ext cx="2421320" cy="7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707" y="2816859"/>
            <a:ext cx="3895022" cy="244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172" y="1323975"/>
            <a:ext cx="10344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19237"/>
            <a:ext cx="98774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2960" y="1371621"/>
            <a:ext cx="2677860" cy="51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037377"/>
            <a:ext cx="3024776" cy="510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428999"/>
            <a:ext cx="1951424" cy="45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0008" y="4085832"/>
            <a:ext cx="1343000" cy="455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4872" y="4773168"/>
            <a:ext cx="614137" cy="42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0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71" y="764704"/>
            <a:ext cx="1041082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653136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04937"/>
            <a:ext cx="103822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771" y="4052520"/>
            <a:ext cx="934402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78112" y="1937205"/>
            <a:ext cx="1096468" cy="52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581128"/>
            <a:ext cx="2973660" cy="524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91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8869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2520" y="5435600"/>
            <a:ext cx="6788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82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195387"/>
            <a:ext cx="94107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4" y="718590"/>
            <a:ext cx="10244134" cy="591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00187"/>
            <a:ext cx="9925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3002" y="1362135"/>
            <a:ext cx="1113638" cy="55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048" y="2121809"/>
            <a:ext cx="924252" cy="45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400244"/>
            <a:ext cx="1296104" cy="50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1868" y="4688022"/>
            <a:ext cx="1181452" cy="531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5" y="667116"/>
            <a:ext cx="103632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797" y="2569184"/>
            <a:ext cx="986790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359" y="4383127"/>
            <a:ext cx="10247221" cy="67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6359" y="5217130"/>
            <a:ext cx="10270370" cy="135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298" y="752476"/>
            <a:ext cx="105251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3367" y="3958927"/>
            <a:ext cx="7645909" cy="1666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3680" y="5833640"/>
            <a:ext cx="10351393" cy="810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7384" y="3332182"/>
            <a:ext cx="1952023" cy="227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86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769" y="1386987"/>
            <a:ext cx="9982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028" y="1250067"/>
            <a:ext cx="10953276" cy="511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2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09712"/>
            <a:ext cx="99345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223" y="1292687"/>
            <a:ext cx="10455564" cy="4506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1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45" y="4001965"/>
            <a:ext cx="103632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650" y="582856"/>
            <a:ext cx="25527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7447" y="4599693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5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09712"/>
            <a:ext cx="10382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3698" y="2085093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63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52" y="4459165"/>
            <a:ext cx="103822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828" y="712543"/>
            <a:ext cx="51911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9636" y="5056892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73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29" y="1258765"/>
            <a:ext cx="103822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29" y="1911594"/>
            <a:ext cx="100774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7131" y="2530261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7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04937"/>
            <a:ext cx="103441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636" y="2000871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3632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50548"/>
            <a:ext cx="31051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6132431"/>
            <a:ext cx="1285875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20110" y="1230850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53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53675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356992"/>
            <a:ext cx="1666875" cy="3190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6166867"/>
            <a:ext cx="1304925" cy="38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331" y="2686672"/>
            <a:ext cx="614137" cy="58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2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