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3043237"/>
            <a:ext cx="56673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952625"/>
            <a:ext cx="104013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348" y="190916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17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66837"/>
            <a:ext cx="104013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1188" y="245780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2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298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6628" y="1258925"/>
            <a:ext cx="1026592" cy="470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1132" y="2465844"/>
            <a:ext cx="1026592" cy="470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31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57350"/>
            <a:ext cx="104013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9604" y="2692770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780929"/>
            <a:ext cx="1608624" cy="47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005064"/>
            <a:ext cx="1608624" cy="47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643934"/>
            <a:ext cx="1054184" cy="4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4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71637"/>
            <a:ext cx="103632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10728" y="2884525"/>
            <a:ext cx="1072312" cy="414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077072"/>
            <a:ext cx="1137632" cy="426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40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21" y="1377094"/>
            <a:ext cx="1038225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489" y="3822821"/>
            <a:ext cx="9858375" cy="107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5381" y="3723741"/>
            <a:ext cx="608508" cy="500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1394" y="4385359"/>
            <a:ext cx="950381" cy="436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19" y="1325806"/>
            <a:ext cx="104013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348" y="3636364"/>
            <a:ext cx="2614092" cy="793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984" y="3850640"/>
            <a:ext cx="2988408" cy="270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8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14450"/>
            <a:ext cx="103536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7028" y="2488284"/>
            <a:ext cx="2695372" cy="640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167" y="2477452"/>
            <a:ext cx="2220913" cy="355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6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906" y="720969"/>
            <a:ext cx="10038656" cy="5960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0708" y="410372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43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595437"/>
            <a:ext cx="93440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6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99" y="764930"/>
            <a:ext cx="10114267" cy="58860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2788" y="309788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0756" y="4941168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329" y="1381491"/>
            <a:ext cx="93916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60" y="3214687"/>
            <a:ext cx="983932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76548" y="179740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2605" y="3120757"/>
            <a:ext cx="5123495" cy="453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8509" y="3660530"/>
            <a:ext cx="2731476" cy="5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4305299"/>
            <a:ext cx="1443236" cy="472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0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290" y="1666874"/>
            <a:ext cx="10382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3450" y="4597063"/>
            <a:ext cx="1664710" cy="48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7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976437"/>
            <a:ext cx="99345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32539" y="2541592"/>
            <a:ext cx="1588801" cy="445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9684" y="3121157"/>
            <a:ext cx="2096656" cy="460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5872" y="360692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66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28" y="814387"/>
            <a:ext cx="103822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9948" y="1881225"/>
            <a:ext cx="1872412" cy="519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44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738187"/>
            <a:ext cx="93821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562" y="5046418"/>
            <a:ext cx="4572000" cy="103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36031" y="545923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8001" y="4317357"/>
            <a:ext cx="614137" cy="436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8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51" y="1507514"/>
            <a:ext cx="103917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537" y="3301511"/>
            <a:ext cx="99155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923" y="862012"/>
            <a:ext cx="99060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9917" y="760817"/>
            <a:ext cx="5066662" cy="2415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380" y="3263385"/>
            <a:ext cx="7436883" cy="574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380" y="3939269"/>
            <a:ext cx="9061146" cy="2317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81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772" y="1795096"/>
            <a:ext cx="78962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032" y="1639122"/>
            <a:ext cx="8591915" cy="3546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0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809750"/>
            <a:ext cx="104108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44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9822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6011" y="796912"/>
            <a:ext cx="8218936" cy="258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957" y="3382046"/>
            <a:ext cx="10772147" cy="3139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0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475" y="836735"/>
            <a:ext cx="104489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5988" y="327060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2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635" y="807793"/>
            <a:ext cx="103917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5988" y="260004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6308" y="441868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94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696" y="1399808"/>
            <a:ext cx="103251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091" y="3258283"/>
            <a:ext cx="91535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0708" y="197012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66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7787"/>
            <a:ext cx="104298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0868" y="375828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0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298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9268" y="258988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2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148" y="747712"/>
            <a:ext cx="1041082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327" y="4420699"/>
            <a:ext cx="7877175" cy="2219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254" y="1815940"/>
            <a:ext cx="7250357" cy="25300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15828" y="128940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11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039" y="667115"/>
            <a:ext cx="104298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253" y="4527305"/>
            <a:ext cx="81724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7025" y="6315808"/>
            <a:ext cx="6391275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8561" y="2922024"/>
            <a:ext cx="4003064" cy="15180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4583" y="2903660"/>
            <a:ext cx="3600450" cy="154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14464" y="4282952"/>
            <a:ext cx="361950" cy="314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65028" y="235620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50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2024-12-06T06:34:34Z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