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3033712"/>
            <a:ext cx="5638800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980" y="791674"/>
            <a:ext cx="10410825" cy="2162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9439" y="3159735"/>
            <a:ext cx="9820275" cy="2771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46579" y="1927879"/>
            <a:ext cx="614137" cy="581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220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2009775"/>
            <a:ext cx="1038225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25274" y="3106974"/>
            <a:ext cx="614137" cy="581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323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160" y="1368670"/>
            <a:ext cx="103822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4916" y="2421174"/>
            <a:ext cx="614137" cy="581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085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9910" y="1367570"/>
            <a:ext cx="1041082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18633" y="2445239"/>
            <a:ext cx="1327247" cy="4732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4073" y="3019812"/>
            <a:ext cx="1020708" cy="485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2886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0665" y="728296"/>
            <a:ext cx="10401300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57676" y="1863458"/>
            <a:ext cx="913787" cy="821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82304" y="2842768"/>
            <a:ext cx="614137" cy="4302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02897" y="4053840"/>
            <a:ext cx="614137" cy="394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48552" y="5204816"/>
            <a:ext cx="1038248" cy="4339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0057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1873" y="948838"/>
            <a:ext cx="10401300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1397" y="2681653"/>
            <a:ext cx="10382250" cy="2971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20929" y="894563"/>
            <a:ext cx="1068863" cy="4228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75969" y="2085315"/>
            <a:ext cx="510063" cy="426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2585491"/>
            <a:ext cx="1244664" cy="4523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02929" y="3774727"/>
            <a:ext cx="856011" cy="4619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67608" y="4941169"/>
            <a:ext cx="1691972" cy="4385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56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1248" y="727196"/>
            <a:ext cx="10334625" cy="155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9331" y="2406527"/>
            <a:ext cx="21336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9414" y="1820008"/>
            <a:ext cx="3743325" cy="1828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8238" y="3762008"/>
            <a:ext cx="10372725" cy="28860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27528" y="2280146"/>
            <a:ext cx="2869910" cy="798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57644" y="1655239"/>
            <a:ext cx="3501161" cy="2049771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201248" y="4805685"/>
            <a:ext cx="2869910" cy="798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10593" y="4744959"/>
            <a:ext cx="3156914" cy="2118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033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6797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79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986790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23445" y="1183097"/>
            <a:ext cx="1152175" cy="5466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720" y="1844825"/>
            <a:ext cx="2779360" cy="46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26680" y="2420888"/>
            <a:ext cx="1724744" cy="46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90760" y="2989332"/>
            <a:ext cx="1081980" cy="4777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90628" y="3588861"/>
            <a:ext cx="798492" cy="4421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30200" y="3606765"/>
            <a:ext cx="798492" cy="4421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55168" y="5348832"/>
            <a:ext cx="798492" cy="4421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006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4614" y="1409333"/>
            <a:ext cx="945832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284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1038225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18769" y="2060227"/>
            <a:ext cx="614137" cy="581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52184" y="4437112"/>
            <a:ext cx="614137" cy="581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337" y="1695450"/>
            <a:ext cx="983932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79568" y="1430025"/>
            <a:ext cx="1171112" cy="634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32936" y="2751213"/>
            <a:ext cx="743664" cy="525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1840" y="3918780"/>
            <a:ext cx="1390560" cy="5465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62400" y="4632960"/>
            <a:ext cx="1390560" cy="4288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811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5279" y="906341"/>
            <a:ext cx="988695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75280" y="1310645"/>
            <a:ext cx="1094912" cy="538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87954" y="2600337"/>
            <a:ext cx="1676142" cy="4354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01784" y="5592639"/>
            <a:ext cx="3695912" cy="4397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447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1249" y="695691"/>
            <a:ext cx="10334625" cy="100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9879" y="1261329"/>
            <a:ext cx="6296025" cy="1381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8381" y="2921610"/>
            <a:ext cx="9867900" cy="34766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498928" y="3383285"/>
            <a:ext cx="871392" cy="507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47764" y="5157956"/>
            <a:ext cx="987976" cy="5265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11704" y="5829299"/>
            <a:ext cx="987976" cy="4544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404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812" y="1476375"/>
            <a:ext cx="985837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21836" y="2652794"/>
            <a:ext cx="1391481" cy="8196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51735" y="4126155"/>
            <a:ext cx="627745" cy="537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98783" y="4693882"/>
            <a:ext cx="627745" cy="537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86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4744" y="4558080"/>
            <a:ext cx="9839325" cy="2190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0001" y="714375"/>
            <a:ext cx="1042987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18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4705" y="847725"/>
            <a:ext cx="764857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32742" y="742971"/>
            <a:ext cx="7664960" cy="57851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965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137" y="1343758"/>
            <a:ext cx="809625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7708" y="1437453"/>
            <a:ext cx="8752979" cy="433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757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289905"/>
            <a:ext cx="10401300" cy="2238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1435" y="3705591"/>
            <a:ext cx="3838575" cy="1609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9302" y="3557954"/>
            <a:ext cx="2724150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7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8606" y="764704"/>
            <a:ext cx="6905625" cy="990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5568" y="1950862"/>
            <a:ext cx="9201150" cy="4743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43375" y="638799"/>
            <a:ext cx="9945172" cy="6155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911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10382250" cy="592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42833" y="640500"/>
            <a:ext cx="614137" cy="581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26301" y="5001689"/>
            <a:ext cx="614137" cy="581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416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45845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05948" y="5068121"/>
            <a:ext cx="614137" cy="581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185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467975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1409" y="4293096"/>
            <a:ext cx="7800975" cy="1571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89769" y="2409143"/>
            <a:ext cx="614137" cy="581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902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738312"/>
            <a:ext cx="10382250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54075" y="2264763"/>
            <a:ext cx="614137" cy="581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74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412" y="1500187"/>
            <a:ext cx="1016317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804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7110" y="899747"/>
            <a:ext cx="1041082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54864" y="3203227"/>
            <a:ext cx="614137" cy="581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724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4884" y="709655"/>
            <a:ext cx="10091372" cy="596224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26263" y="1157859"/>
            <a:ext cx="614137" cy="581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446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3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2024-12-06T06:36:51Z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