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3024187"/>
            <a:ext cx="62769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85900"/>
            <a:ext cx="103632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4854" y="244515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04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083" y="1260963"/>
            <a:ext cx="1038225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595" y="5855904"/>
            <a:ext cx="5648325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0633" y="2938448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09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80380"/>
            <a:ext cx="104298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4696" y="290235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5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267" y="790941"/>
            <a:ext cx="104489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1044" y="2372963"/>
            <a:ext cx="1014396" cy="507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937520"/>
            <a:ext cx="1014396" cy="507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5229200"/>
            <a:ext cx="832088" cy="52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6964" y="5781996"/>
            <a:ext cx="832088" cy="52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47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706" y="1263528"/>
            <a:ext cx="103822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5974" y="105323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924944"/>
            <a:ext cx="893400" cy="438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0860" y="5342736"/>
            <a:ext cx="893400" cy="438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4672" y="5365248"/>
            <a:ext cx="893400" cy="438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3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39727"/>
            <a:ext cx="104108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2214" y="5381393"/>
            <a:ext cx="588746" cy="450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4152" y="5390992"/>
            <a:ext cx="588746" cy="450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82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269388"/>
            <a:ext cx="103727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845" y="2998542"/>
            <a:ext cx="5495925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6241" y="4169752"/>
            <a:ext cx="2181225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9840" y="3196004"/>
            <a:ext cx="4010025" cy="331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6210" y="4111907"/>
            <a:ext cx="3269571" cy="84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0095" y="3086099"/>
            <a:ext cx="4931358" cy="362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5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76437"/>
            <a:ext cx="103822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935" y="3579471"/>
            <a:ext cx="2841308" cy="87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486" y="3153016"/>
            <a:ext cx="4030884" cy="186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87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51" y="1310054"/>
            <a:ext cx="103917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0270" y="5248078"/>
            <a:ext cx="1223554" cy="409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8484" y="5805264"/>
            <a:ext cx="3455980" cy="443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16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704" y="703385"/>
            <a:ext cx="1040130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321" y="4613083"/>
            <a:ext cx="7148879" cy="21101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91010" y="1190907"/>
            <a:ext cx="1757789" cy="46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7202" y="1799491"/>
            <a:ext cx="927717" cy="395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7100" y="2395025"/>
            <a:ext cx="504797" cy="395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8485" y="2924944"/>
            <a:ext cx="1412435" cy="44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08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04937"/>
            <a:ext cx="104013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4854" y="244515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714" y="906340"/>
            <a:ext cx="98393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172" y="4918564"/>
            <a:ext cx="9344025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14344" y="1388376"/>
            <a:ext cx="628923" cy="44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564904"/>
            <a:ext cx="1625704" cy="422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4901184"/>
            <a:ext cx="1194832" cy="390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40" y="5442438"/>
            <a:ext cx="5177008" cy="428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5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471612"/>
            <a:ext cx="98488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3170" y="2476147"/>
            <a:ext cx="1165969" cy="526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8791" y="3723287"/>
            <a:ext cx="480169" cy="429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7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883" y="1331302"/>
            <a:ext cx="103727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189" y="951402"/>
            <a:ext cx="98583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0258" y="1402587"/>
            <a:ext cx="1343261" cy="527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7577" y="3757545"/>
            <a:ext cx="776056" cy="454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0304" y="4352363"/>
            <a:ext cx="1005808" cy="426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5445224"/>
            <a:ext cx="842016" cy="51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39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062404"/>
            <a:ext cx="98679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7050" y="2186062"/>
            <a:ext cx="1307566" cy="40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0954" y="2708920"/>
            <a:ext cx="1048486" cy="46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1296" y="4424734"/>
            <a:ext cx="717084" cy="467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09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793" y="656858"/>
            <a:ext cx="104298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064" y="3488347"/>
            <a:ext cx="98869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31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595437"/>
            <a:ext cx="84201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6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0297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1259730" y="1026160"/>
            <a:ext cx="9479390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1259730" y="2661176"/>
            <a:ext cx="8026510" cy="1026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V="1">
            <a:off x="1127448" y="3786664"/>
            <a:ext cx="9540552" cy="2167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7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917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7570" y="4670707"/>
            <a:ext cx="8117949" cy="510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8944" y="5333310"/>
            <a:ext cx="9950896" cy="986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8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83534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9410" y="718466"/>
            <a:ext cx="6929229" cy="2034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8160" y="2837737"/>
            <a:ext cx="8473360" cy="1470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880" y="4362401"/>
            <a:ext cx="9492599" cy="2292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6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704975"/>
            <a:ext cx="104013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0790" y="2228584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1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38312"/>
            <a:ext cx="104108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6728" y="221655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30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716" y="680937"/>
            <a:ext cx="9988303" cy="60366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6728" y="2300774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3933056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09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388" y="1372699"/>
            <a:ext cx="10401300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477" y="2501412"/>
            <a:ext cx="10058400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4854" y="244515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47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238375"/>
            <a:ext cx="103536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9327" y="274594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5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917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8602" y="2890322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6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04937"/>
            <a:ext cx="103822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4854" y="244515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84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2024-12-06T06:35:47Z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