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1" r:id="rId28"/>
    <p:sldId id="352" r:id="rId29"/>
    <p:sldId id="35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09" autoAdjust="0"/>
    <p:restoredTop sz="94660"/>
  </p:normalViewPr>
  <p:slideViewPr>
    <p:cSldViewPr showGuides="1">
      <p:cViewPr varScale="1">
        <p:scale>
          <a:sx n="87" d="100"/>
          <a:sy n="87" d="100"/>
        </p:scale>
        <p:origin x="1195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3024187"/>
            <a:ext cx="63246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199" y="693859"/>
            <a:ext cx="103727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360" y="4397619"/>
            <a:ext cx="5734050" cy="224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3212" y="2398102"/>
            <a:ext cx="2781300" cy="165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799" y="2383743"/>
            <a:ext cx="2723783" cy="23296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3404" y="2400300"/>
            <a:ext cx="2755342" cy="229755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0301" y="185106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72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3727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133" y="3212976"/>
            <a:ext cx="99060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3258" y="2428576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27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139" y="719870"/>
            <a:ext cx="103536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0114" y="2941546"/>
            <a:ext cx="4448909" cy="9554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8462" y="4012224"/>
            <a:ext cx="9542219" cy="27263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0300" y="2428576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23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516" y="1377462"/>
            <a:ext cx="104298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9999" y="3085981"/>
            <a:ext cx="615537" cy="474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7144" y="3738139"/>
            <a:ext cx="857608" cy="431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6904" y="4314816"/>
            <a:ext cx="1485560" cy="45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6522" y="4875639"/>
            <a:ext cx="666390" cy="48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8288" y="4941063"/>
            <a:ext cx="894624" cy="429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822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8138" y="3005290"/>
            <a:ext cx="1487318" cy="46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621784"/>
            <a:ext cx="1487318" cy="46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5708" y="5422364"/>
            <a:ext cx="1487318" cy="46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1356" y="6102066"/>
            <a:ext cx="1246624" cy="397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6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992" y="972856"/>
            <a:ext cx="104013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077072"/>
            <a:ext cx="826770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67882" y="1666202"/>
            <a:ext cx="952902" cy="550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9880" y="3205584"/>
            <a:ext cx="962808" cy="452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02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625" y="720969"/>
            <a:ext cx="103346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8054" y="3744058"/>
            <a:ext cx="6162675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4431" y="4308230"/>
            <a:ext cx="2124075" cy="45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76938" y="4214330"/>
            <a:ext cx="2548022" cy="682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3600" y="4296000"/>
            <a:ext cx="842238" cy="1759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45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81137"/>
            <a:ext cx="103632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0538" y="2649690"/>
            <a:ext cx="2781702" cy="70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952" y="2265680"/>
            <a:ext cx="2899728" cy="30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1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14462"/>
            <a:ext cx="104108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3258" y="3076410"/>
            <a:ext cx="2974742" cy="51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7754" y="4405338"/>
            <a:ext cx="999638" cy="373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6528" y="4408920"/>
            <a:ext cx="999638" cy="373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25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962" y="705583"/>
            <a:ext cx="10363200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792" y="4992169"/>
            <a:ext cx="9133009" cy="15969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93257" y="1270314"/>
            <a:ext cx="737510" cy="384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1772816"/>
            <a:ext cx="1026056" cy="476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2610" y="2362340"/>
            <a:ext cx="1026056" cy="476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3074696"/>
            <a:ext cx="1344536" cy="692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6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013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0458" y="260905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0458" y="4402072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018" y="1340827"/>
            <a:ext cx="98869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0298" y="1836890"/>
            <a:ext cx="3090566" cy="467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7834" y="3082506"/>
            <a:ext cx="1194710" cy="422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3000" y="4911832"/>
            <a:ext cx="1194710" cy="422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5376" y="5511264"/>
            <a:ext cx="1194710" cy="422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55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338262"/>
            <a:ext cx="99441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9159" y="1307027"/>
            <a:ext cx="1028653" cy="487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5" y="3717033"/>
            <a:ext cx="556208" cy="470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4376" y="4963473"/>
            <a:ext cx="1243144" cy="425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34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21" y="879231"/>
            <a:ext cx="103822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1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633" y="1415927"/>
            <a:ext cx="98012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1338" y="4756283"/>
            <a:ext cx="3180482" cy="432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46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357312"/>
            <a:ext cx="98679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0022" y="1908910"/>
            <a:ext cx="4896602" cy="46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6756" y="2556249"/>
            <a:ext cx="925019" cy="421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1002" y="4389120"/>
            <a:ext cx="651844" cy="385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2376" y="5006312"/>
            <a:ext cx="651844" cy="385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21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108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7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9822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1818" y="721360"/>
            <a:ext cx="7831222" cy="26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048" y="3498472"/>
            <a:ext cx="10495592" cy="2902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61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371725"/>
            <a:ext cx="988695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858" y="2121370"/>
            <a:ext cx="10391542" cy="2572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5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66837"/>
            <a:ext cx="103536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18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4744"/>
            <a:ext cx="82867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3738" y="963130"/>
            <a:ext cx="7993782" cy="158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9544" y="2614054"/>
            <a:ext cx="9061256" cy="3471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16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822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9668" y="3186565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7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971675"/>
            <a:ext cx="103822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5763" y="1899187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75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57350"/>
            <a:ext cx="103822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9669" y="2163882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32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344" y="1339728"/>
            <a:ext cx="10382250" cy="1628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026" y="3156071"/>
            <a:ext cx="1002982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9984" y="3114377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47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62125"/>
            <a:ext cx="103822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7637" y="2332324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66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656" y="1302727"/>
            <a:ext cx="104203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7637" y="3054219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37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600200"/>
            <a:ext cx="104298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69742" y="217591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36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2024-12-06T06:33:54Z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