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3024187"/>
            <a:ext cx="56007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48" y="720969"/>
            <a:ext cx="1033462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589" y="5454161"/>
            <a:ext cx="7877175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7945" y="175320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94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95412"/>
            <a:ext cx="104298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3625" y="251520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18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289" y="741117"/>
            <a:ext cx="1040130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225" y="2418079"/>
            <a:ext cx="651844" cy="417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6544" y="3026288"/>
            <a:ext cx="651844" cy="417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0" y="5434176"/>
            <a:ext cx="651844" cy="417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83749" y="5419696"/>
            <a:ext cx="651844" cy="417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10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426" y="1280746"/>
            <a:ext cx="104013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5624" y="4274915"/>
            <a:ext cx="1124231" cy="364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0" y="4754480"/>
            <a:ext cx="1876848" cy="45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15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976437"/>
            <a:ext cx="103822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1512" y="3130899"/>
            <a:ext cx="1240055" cy="453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6432" y="3717032"/>
            <a:ext cx="675023" cy="453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88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682" y="706681"/>
            <a:ext cx="103822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2109" y="4261338"/>
            <a:ext cx="2943225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4118463"/>
            <a:ext cx="3790950" cy="264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02344" y="2423763"/>
            <a:ext cx="980975" cy="415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4496" y="3037592"/>
            <a:ext cx="1731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04925"/>
            <a:ext cx="104203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8344" y="3002882"/>
            <a:ext cx="2784375" cy="939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300" y="2893060"/>
            <a:ext cx="2314956" cy="275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23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90687"/>
            <a:ext cx="103822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584" y="2738722"/>
            <a:ext cx="2794535" cy="857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530" y="2576194"/>
            <a:ext cx="3186430" cy="261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1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251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35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155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9065" y="1854803"/>
            <a:ext cx="589815" cy="441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5848" y="1867395"/>
            <a:ext cx="1698872" cy="412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2431937"/>
            <a:ext cx="1211912" cy="439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4185" y="4158392"/>
            <a:ext cx="1102855" cy="489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55473" y="4629851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9382" y="5340919"/>
            <a:ext cx="1831038" cy="480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176" y="5353784"/>
            <a:ext cx="1722904" cy="437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74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298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8585" y="187512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8585" y="3110864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895475"/>
            <a:ext cx="99060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2105" y="2462783"/>
            <a:ext cx="651844" cy="514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5384" y="4407251"/>
            <a:ext cx="772328" cy="420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02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14462"/>
            <a:ext cx="104108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8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9060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4024" y="686403"/>
            <a:ext cx="3221255" cy="461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160" y="1283811"/>
            <a:ext cx="2087399" cy="459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7224" y="1844643"/>
            <a:ext cx="1002311" cy="465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716" y="2429904"/>
            <a:ext cx="1002311" cy="465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8120" y="3682792"/>
            <a:ext cx="3728088" cy="889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08336" y="5314281"/>
            <a:ext cx="1002311" cy="465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58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013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1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877425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3545" y="625443"/>
            <a:ext cx="624359" cy="490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4432" y="1898545"/>
            <a:ext cx="962400" cy="41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1120" y="2442806"/>
            <a:ext cx="2127504" cy="452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5368" y="3072691"/>
            <a:ext cx="986392" cy="426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8720" y="3660304"/>
            <a:ext cx="651120" cy="41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6021288"/>
            <a:ext cx="1083144" cy="45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93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3536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501008"/>
            <a:ext cx="76676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3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428750"/>
            <a:ext cx="98869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10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8964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8344" y="722671"/>
            <a:ext cx="8524389" cy="1117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1840374"/>
            <a:ext cx="10366213" cy="449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7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917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0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508" y="696305"/>
            <a:ext cx="9196754" cy="59959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0471" y="641647"/>
            <a:ext cx="7031255" cy="3062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0470" y="3768015"/>
            <a:ext cx="9438791" cy="2968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92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240" y="692696"/>
            <a:ext cx="1042987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983" y="5661249"/>
            <a:ext cx="8158563" cy="10232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6985" y="294192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6985" y="5388117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1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14500"/>
            <a:ext cx="103822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3945" y="217992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39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418" y="1338995"/>
            <a:ext cx="104108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743" y="4884492"/>
            <a:ext cx="7334250" cy="44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68185" y="363280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44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002" y="1323975"/>
            <a:ext cx="104108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96505" y="182432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42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295525"/>
            <a:ext cx="1035367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3785" y="279968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09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884" y="1264993"/>
            <a:ext cx="103727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2185" y="236280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04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081" y="733425"/>
            <a:ext cx="10401300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8105" y="2423763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2024-12-06T06:25:45Z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