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660" autoAdjust="0"/>
    <p:restoredTop sz="94660"/>
  </p:normalViewPr>
  <p:slideViewPr>
    <p:cSldViewPr showGuides="1">
      <p:cViewPr varScale="1">
        <p:scale>
          <a:sx n="87" d="100"/>
          <a:sy n="87" d="100"/>
        </p:scale>
        <p:origin x="1195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3038475"/>
            <a:ext cx="49244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12" y="1339361"/>
            <a:ext cx="104013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4855" y="187109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49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82" y="1259498"/>
            <a:ext cx="104013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753" y="4650398"/>
            <a:ext cx="5715000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39095" y="329349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30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557" y="1304193"/>
            <a:ext cx="104013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19" y="2757044"/>
            <a:ext cx="949481" cy="425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9" y="3765800"/>
            <a:ext cx="858720" cy="434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1603" y="4755624"/>
            <a:ext cx="858720" cy="434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5600" y="5270728"/>
            <a:ext cx="2700560" cy="416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49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418" y="1338629"/>
            <a:ext cx="104108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1197" y="1888326"/>
            <a:ext cx="707699" cy="336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8888" y="2798072"/>
            <a:ext cx="1061800" cy="42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3960" y="4323576"/>
            <a:ext cx="1061800" cy="42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7320" y="4808200"/>
            <a:ext cx="538128" cy="42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98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176462"/>
            <a:ext cx="104013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1655" y="3628772"/>
            <a:ext cx="882425" cy="47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8945" y="4122928"/>
            <a:ext cx="738400" cy="461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95766"/>
            <a:ext cx="1023937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7396" y="2721219"/>
            <a:ext cx="24003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9095" y="2297812"/>
            <a:ext cx="2599465" cy="658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3922" y="2294890"/>
            <a:ext cx="2743518" cy="355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7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179" y="1232388"/>
            <a:ext cx="1033462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462" y="2712793"/>
            <a:ext cx="251460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731812"/>
            <a:ext cx="2773104" cy="789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1420" y="2612072"/>
            <a:ext cx="3086100" cy="387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07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682" y="816586"/>
            <a:ext cx="1038225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488" y="2852372"/>
            <a:ext cx="9877425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20096" y="2778140"/>
            <a:ext cx="3335968" cy="437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9264" y="4298740"/>
            <a:ext cx="1275520" cy="852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3616" y="5659672"/>
            <a:ext cx="2541964" cy="443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89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345" y="1374531"/>
            <a:ext cx="99250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4256" y="478845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2656" y="5296452"/>
            <a:ext cx="6042084" cy="441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56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947862"/>
            <a:ext cx="93726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80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727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5015" y="274485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5014" y="4725144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271" y="1060206"/>
            <a:ext cx="93440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9296" y="4422692"/>
            <a:ext cx="1074352" cy="423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5536" y="4932376"/>
            <a:ext cx="1695112" cy="429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1112" y="5445224"/>
            <a:ext cx="3174104" cy="419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30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407" y="780316"/>
            <a:ext cx="6865327" cy="59208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496" y="844428"/>
            <a:ext cx="571500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2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529" y="1410065"/>
            <a:ext cx="983932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462" y="2420083"/>
            <a:ext cx="9363075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25748" y="2871910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9852" y="3896205"/>
            <a:ext cx="1047388" cy="43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9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485" y="1316281"/>
            <a:ext cx="98202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36256" y="2217972"/>
            <a:ext cx="1444176" cy="47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4520" y="3764280"/>
            <a:ext cx="837048" cy="435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5720" y="4261104"/>
            <a:ext cx="1327048" cy="445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4416" y="5270728"/>
            <a:ext cx="837048" cy="435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57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552575"/>
            <a:ext cx="104013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0816" y="4331252"/>
            <a:ext cx="1090608" cy="411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20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601" y="1356214"/>
            <a:ext cx="98202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7056" y="2768644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1128" y="4346816"/>
            <a:ext cx="1108376" cy="383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5805264"/>
            <a:ext cx="4879072" cy="430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60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704975"/>
            <a:ext cx="98774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4656" y="161853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1736" y="4118600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0408" y="461847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84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518" y="1274152"/>
            <a:ext cx="103346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541" y="5270622"/>
            <a:ext cx="675322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8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031" y="700820"/>
            <a:ext cx="74676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029" y="3750651"/>
            <a:ext cx="8772525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4462" y="817684"/>
            <a:ext cx="2352675" cy="3886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58816" y="622852"/>
            <a:ext cx="7680384" cy="3065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656" y="3670852"/>
            <a:ext cx="6715184" cy="941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312" y="4728004"/>
            <a:ext cx="9552488" cy="1947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6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676" y="1248874"/>
            <a:ext cx="103727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8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715" y="708615"/>
            <a:ext cx="9790478" cy="5985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3255" y="67221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6871" y="4436224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71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435" y="1317747"/>
            <a:ext cx="98583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232452"/>
            <a:ext cx="10179744" cy="100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834" y="2320176"/>
            <a:ext cx="10208285" cy="3775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41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962" y="800100"/>
            <a:ext cx="9906000" cy="571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0096" y="785412"/>
            <a:ext cx="10443904" cy="5869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23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43062"/>
            <a:ext cx="104108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5495" y="288709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6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71612"/>
            <a:ext cx="104013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5975" y="292773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32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723" y="1655884"/>
            <a:ext cx="10429875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634" y="2125906"/>
            <a:ext cx="1002982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4215" y="211493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94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63" y="1305658"/>
            <a:ext cx="104108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072" y="3446951"/>
            <a:ext cx="6000750" cy="1933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2608" y="3709987"/>
            <a:ext cx="3810000" cy="2409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54535" y="283629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72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742" y="937478"/>
            <a:ext cx="658177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433" y="1430949"/>
            <a:ext cx="1010602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9495" y="190157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81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24025"/>
            <a:ext cx="103822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8615" y="2704212"/>
            <a:ext cx="608105" cy="45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12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2024-12-06T06:37:52Z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