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2652712"/>
            <a:ext cx="735330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87" y="1396702"/>
            <a:ext cx="109442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00808"/>
            <a:ext cx="1095375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9408" y="4313192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412776"/>
            <a:ext cx="993457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482698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251208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979524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4773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432458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200968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929284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609" y="1268760"/>
            <a:ext cx="1008697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13560" y="1290528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13560" y="3059038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13560" y="4787354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00808"/>
            <a:ext cx="109632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331202"/>
            <a:ext cx="295232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00808"/>
            <a:ext cx="1095375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1671537"/>
            <a:ext cx="21602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65294" y="3416866"/>
            <a:ext cx="21602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33600"/>
            <a:ext cx="11039475" cy="259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37848" y="2152538"/>
            <a:ext cx="119232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72816"/>
            <a:ext cx="1096327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625192"/>
            <a:ext cx="25202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7130" y="4393162"/>
            <a:ext cx="123715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476672"/>
            <a:ext cx="10077392" cy="613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09600" y="764704"/>
            <a:ext cx="10972800" cy="5935538"/>
            <a:chOff x="609600" y="764704"/>
            <a:chExt cx="10972800" cy="59355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600" y="764704"/>
              <a:ext cx="10972800" cy="4238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8175" y="5157192"/>
              <a:ext cx="10915650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68127"/>
            <a:ext cx="110585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</Words>
  <Application>Microsoft Office PowerPoint</Application>
  <PresentationFormat>宽屏</PresentationFormat>
  <Paragraphs>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2026-01-19T04:35:29Z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