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990850"/>
            <a:ext cx="91249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84784"/>
            <a:ext cx="108870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83816" y="5329266"/>
            <a:ext cx="89641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100012"/>
            <a:ext cx="11049000" cy="665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80192" y="4025160"/>
            <a:ext cx="89641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550" y="980728"/>
            <a:ext cx="1101090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03728" y="1864920"/>
            <a:ext cx="89641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33587"/>
            <a:ext cx="1094422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51968" y="3982882"/>
            <a:ext cx="89641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836712"/>
            <a:ext cx="9888026" cy="566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16832"/>
            <a:ext cx="107156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16832"/>
            <a:ext cx="106775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00808"/>
            <a:ext cx="1106805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3667665"/>
            <a:ext cx="187220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72816"/>
            <a:ext cx="1098232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84248" y="1924794"/>
            <a:ext cx="221215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20360" y="3984707"/>
            <a:ext cx="221215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44824"/>
            <a:ext cx="1105852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41768" y="1844824"/>
            <a:ext cx="104997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00230" y="3784156"/>
            <a:ext cx="104997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72816"/>
            <a:ext cx="109823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3726666"/>
            <a:ext cx="259228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00808"/>
            <a:ext cx="1097280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864920"/>
            <a:ext cx="259228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3934880"/>
            <a:ext cx="259228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988840"/>
            <a:ext cx="1105852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73368" y="2955088"/>
            <a:ext cx="259228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72464" y="3909682"/>
            <a:ext cx="89641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412" y="1221060"/>
            <a:ext cx="109251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28800"/>
            <a:ext cx="110013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648632"/>
            <a:ext cx="89641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2026-01-19T04:37:21Z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