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3009900"/>
            <a:ext cx="90963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9097" y="908720"/>
            <a:ext cx="10339511" cy="562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28800"/>
            <a:ext cx="1090612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27864" y="2718968"/>
            <a:ext cx="1296144" cy="593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8800"/>
            <a:ext cx="109728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94264" y="2609752"/>
            <a:ext cx="1296144" cy="593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1167" y="764704"/>
            <a:ext cx="10141417" cy="593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595048"/>
            <a:ext cx="252028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487" y="3737128"/>
            <a:ext cx="1115647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3230" y="4797152"/>
            <a:ext cx="1628394" cy="6058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44824"/>
            <a:ext cx="109823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2018984"/>
            <a:ext cx="1728192" cy="539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30063" y="4098993"/>
            <a:ext cx="1728192" cy="539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844824"/>
            <a:ext cx="1106805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993573"/>
            <a:ext cx="2088232" cy="539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62374" y="4018504"/>
            <a:ext cx="4238081" cy="539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72816"/>
            <a:ext cx="108775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66504" y="5664429"/>
            <a:ext cx="1296144" cy="593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" y="764704"/>
            <a:ext cx="11058525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907832"/>
            <a:ext cx="1296144" cy="593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90550" y="1196752"/>
            <a:ext cx="11010900" cy="5455046"/>
            <a:chOff x="590550" y="1556792"/>
            <a:chExt cx="11010900" cy="5455046"/>
          </a:xfrm>
        </p:grpSpPr>
        <p:grpSp>
          <p:nvGrpSpPr>
            <p:cNvPr id="4" name="组合 3"/>
            <p:cNvGrpSpPr/>
            <p:nvPr/>
          </p:nvGrpSpPr>
          <p:grpSpPr>
            <a:xfrm>
              <a:off x="590550" y="1556792"/>
              <a:ext cx="11010900" cy="4680148"/>
              <a:chOff x="590550" y="1844824"/>
              <a:chExt cx="11010900" cy="468014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90550" y="1844824"/>
                <a:ext cx="11010900" cy="39338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23887" y="5877272"/>
                <a:ext cx="10944225" cy="6477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887" y="6335563"/>
              <a:ext cx="10944225" cy="6762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3915664" y="4369760"/>
            <a:ext cx="1296144" cy="593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2026-01-19T02:08:58Z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