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3057525"/>
            <a:ext cx="91630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05880" y="1375484"/>
            <a:ext cx="108012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4824"/>
            <a:ext cx="1102995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1885016"/>
            <a:ext cx="108012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844824"/>
            <a:ext cx="1091565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5321304"/>
            <a:ext cx="108012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72816"/>
            <a:ext cx="1096327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4509120"/>
            <a:ext cx="108012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72816"/>
            <a:ext cx="109918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60848"/>
            <a:ext cx="108108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7" y="1268760"/>
            <a:ext cx="1098232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5085184"/>
            <a:ext cx="381642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72816"/>
            <a:ext cx="110585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88056" y="1752720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1344" y="3712149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16832"/>
            <a:ext cx="1108710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30416" y="1961596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3800444"/>
            <a:ext cx="237626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21643"/>
            <a:ext cx="1101090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212976"/>
            <a:ext cx="237626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5041776"/>
            <a:ext cx="237626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16832"/>
            <a:ext cx="110109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1957024"/>
            <a:ext cx="237626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9829" y="3785824"/>
            <a:ext cx="237626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276872"/>
            <a:ext cx="10848975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77440" y="2307703"/>
            <a:ext cx="151216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16832"/>
            <a:ext cx="1107757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653136"/>
            <a:ext cx="108012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2026-01-19T04:54:51Z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