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53" r:id="rId32"/>
    <p:sldId id="354" r:id="rId33"/>
    <p:sldId id="343" r:id="rId34"/>
    <p:sldId id="350" r:id="rId35"/>
    <p:sldId id="351" r:id="rId36"/>
    <p:sldId id="352" r:id="rId37"/>
    <p:sldId id="347" r:id="rId38"/>
    <p:sldId id="348" r:id="rId39"/>
    <p:sldId id="349" r:id="rId40"/>
    <p:sldId id="34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43237"/>
            <a:ext cx="5600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548680"/>
            <a:ext cx="114014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5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0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6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39525" cy="5208439"/>
            <a:chOff x="376237" y="2157412"/>
            <a:chExt cx="11439525" cy="5208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2157412"/>
              <a:ext cx="1143952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013176"/>
              <a:ext cx="11287125" cy="2352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983432" y="495240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1751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155679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33052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2" y="51340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86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155679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33052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2" y="51340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892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141277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1424" y="3161189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1424" y="4989989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705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471083" cy="564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344275" cy="5210125"/>
            <a:chOff x="395287" y="1340768"/>
            <a:chExt cx="11344275" cy="5210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941168"/>
              <a:ext cx="11344275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255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13632"/>
            <a:ext cx="10280143" cy="621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14500"/>
            <a:ext cx="11353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59932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155679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28810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268760"/>
            <a:ext cx="10712697" cy="541481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44472" y="315220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204864"/>
            <a:ext cx="103536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052736"/>
            <a:ext cx="113061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620688"/>
            <a:ext cx="11449050" cy="6048672"/>
            <a:chOff x="371475" y="836712"/>
            <a:chExt cx="11449050" cy="6048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836712"/>
              <a:ext cx="114490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627709"/>
              <a:ext cx="11296650" cy="4257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847528" y="4319518"/>
            <a:ext cx="6336704" cy="77057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56" y="1357134"/>
            <a:ext cx="11129887" cy="54307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1856058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73552" y="2700120"/>
            <a:ext cx="27384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1" y="476672"/>
            <a:ext cx="10477053" cy="63629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040216" y="346200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240197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68079" y="326607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624392" y="206203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015658"/>
            <a:ext cx="10938246" cy="579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5093196"/>
            <a:chOff x="395287" y="1412776"/>
            <a:chExt cx="11401425" cy="50931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12776"/>
              <a:ext cx="1140142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276872"/>
              <a:ext cx="10372725" cy="4229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11424" y="149601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11424" y="320423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11424" y="4942603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6832"/>
            <a:ext cx="11020425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27448" y="2009873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27448" y="3718093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2026-01-20T18:09:10Z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