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2990850"/>
            <a:ext cx="49053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608704"/>
            <a:ext cx="172819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81306" y="2653731"/>
            <a:ext cx="237453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81307" y="5768720"/>
            <a:ext cx="115039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500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88088" y="1491952"/>
            <a:ext cx="252028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0625" y="4606940"/>
            <a:ext cx="232308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0625" y="5651968"/>
            <a:ext cx="232308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2564904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29765" y="3589834"/>
            <a:ext cx="154249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84736" y="5679892"/>
            <a:ext cx="222748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212" y="548680"/>
            <a:ext cx="879157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15712"/>
            <a:ext cx="10103867" cy="5332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629425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664405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7187" y="2614225"/>
            <a:ext cx="11477625" cy="1629549"/>
            <a:chOff x="357187" y="1340768"/>
            <a:chExt cx="11477625" cy="162954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8191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012" y="2189267"/>
              <a:ext cx="10467975" cy="7810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9984432" y="2685280"/>
            <a:ext cx="172819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0142" y="3529341"/>
            <a:ext cx="121140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564904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30537" y="4805687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30537" y="5911006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85820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988840"/>
            <a:ext cx="11487150" cy="4010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96280" y="2071613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70109" y="3116641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01052" y="4161669"/>
            <a:ext cx="272739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864920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24877" y="2909947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47664" y="3954976"/>
            <a:ext cx="322845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48680"/>
            <a:ext cx="85439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424136"/>
            <a:ext cx="11401425" cy="502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60296" y="1502000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2026-01-20T15:59:57Z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