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6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3109912"/>
            <a:ext cx="49625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1616"/>
            <a:ext cx="65151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559768"/>
            <a:ext cx="113442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7370"/>
          <a:stretch/>
        </p:blipFill>
        <p:spPr>
          <a:xfrm>
            <a:off x="438150" y="1983779"/>
            <a:ext cx="11315700" cy="331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2512992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3407295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4291551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5155709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550119"/>
            <a:ext cx="11487150" cy="4624760"/>
            <a:chOff x="352425" y="1550119"/>
            <a:chExt cx="11487150" cy="46247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550119"/>
              <a:ext cx="11487150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2564904"/>
              <a:ext cx="11430000" cy="3609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3352" y="1546744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2514178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3470378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352" y="4436626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63352" y="5401268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980728"/>
            <a:ext cx="1142047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020920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1978306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2944554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3900754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4855348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352" y="5809942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184101"/>
            <a:ext cx="1142047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263596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2220982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3177182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4143430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5098024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352" y="6052618"/>
            <a:ext cx="11665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04664"/>
            <a:ext cx="74961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412776"/>
            <a:ext cx="11334750" cy="535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4222274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632504" y="5980735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4098840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5877397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10375542" cy="571996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4078744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5701440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-19285"/>
            <a:ext cx="668655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274" y="1412776"/>
            <a:ext cx="9807451" cy="5322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4098840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5763400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203879" cy="53591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12408" y="3995016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2168" y="5507184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196752"/>
            <a:ext cx="10654278" cy="54655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5144" y="4344522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34904" y="5906930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529"/>
            <a:ext cx="66865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604" y="1271788"/>
            <a:ext cx="10183688" cy="551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2816"/>
            <a:ext cx="117157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844824"/>
            <a:ext cx="11706225" cy="3522886"/>
            <a:chOff x="242887" y="2138362"/>
            <a:chExt cx="11706225" cy="35228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2138362"/>
              <a:ext cx="1170622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994498"/>
              <a:ext cx="475297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30670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703" y="1338734"/>
            <a:ext cx="8922593" cy="534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844824"/>
            <a:ext cx="99155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3728266"/>
            <a:ext cx="36724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1904" y="4570630"/>
            <a:ext cx="554461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19262"/>
            <a:ext cx="11744325" cy="341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3573016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63575" y="3573016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302593"/>
            <a:ext cx="1172527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298154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9072" y="3224210"/>
            <a:ext cx="8344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67436" y="3224210"/>
            <a:ext cx="10403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48894" y="5064602"/>
            <a:ext cx="161120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01176" y="5064602"/>
            <a:ext cx="161120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53458" y="5064602"/>
            <a:ext cx="11489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39602" y="5970562"/>
            <a:ext cx="162783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2026-01-20T17:21:44Z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