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3029879"/>
            <a:ext cx="11593288" cy="8032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5559096"/>
            <a:ext cx="338437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16832"/>
            <a:ext cx="1141095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760136"/>
            <a:ext cx="13723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96200" y="3700099"/>
            <a:ext cx="367240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476672"/>
            <a:ext cx="11477625" cy="6169074"/>
            <a:chOff x="357187" y="1052736"/>
            <a:chExt cx="11477625" cy="61690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1052736"/>
              <a:ext cx="11477625" cy="538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723" y="6669360"/>
              <a:ext cx="2495550" cy="552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816080" y="1376086"/>
            <a:ext cx="17281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48328" y="2312190"/>
            <a:ext cx="12242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55264" y="3183810"/>
            <a:ext cx="41449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897980" y="4191231"/>
            <a:ext cx="179030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93232" y="5120502"/>
            <a:ext cx="179030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07984" y="2440984"/>
            <a:ext cx="13723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78044" y="3390638"/>
            <a:ext cx="13723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548680"/>
            <a:ext cx="80867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216868"/>
            <a:ext cx="11391900" cy="552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409806" y="3131835"/>
            <a:ext cx="176631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82562" y="5051071"/>
            <a:ext cx="176631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090420"/>
            <a:ext cx="11353800" cy="575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1100468"/>
            <a:ext cx="129614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00095" y="3134422"/>
            <a:ext cx="129614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2517" y="4219644"/>
            <a:ext cx="129614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43840" y="5180790"/>
            <a:ext cx="20762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916832"/>
            <a:ext cx="11334750" cy="3575645"/>
            <a:chOff x="428625" y="1412776"/>
            <a:chExt cx="11334750" cy="35756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412776"/>
              <a:ext cx="11334750" cy="2752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293096"/>
              <a:ext cx="7181850" cy="695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583832" y="3881144"/>
            <a:ext cx="122413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34178" y="3881144"/>
            <a:ext cx="253017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351586" y="3881144"/>
            <a:ext cx="122413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609725"/>
            <a:ext cx="11582647" cy="3638550"/>
            <a:chOff x="263352" y="1609725"/>
            <a:chExt cx="11582647" cy="3638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2047875"/>
              <a:ext cx="9505950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12424" y="1609725"/>
              <a:ext cx="1933575" cy="3638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143672" y="3027096"/>
            <a:ext cx="24482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40017" y="3027096"/>
            <a:ext cx="11521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268760"/>
            <a:ext cx="11439525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2224960"/>
            <a:ext cx="24482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40416" y="2214912"/>
            <a:ext cx="197534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6996" y="3159457"/>
            <a:ext cx="261470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871864" y="5098788"/>
            <a:ext cx="24482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00255" y="5098788"/>
            <a:ext cx="143196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275309"/>
            <a:ext cx="11401425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3295032"/>
            <a:ext cx="26642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269722"/>
            <a:ext cx="26642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71863" y="4269722"/>
            <a:ext cx="196953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9275" y="836712"/>
            <a:ext cx="8553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628800"/>
            <a:ext cx="11391900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124744"/>
            <a:ext cx="11296650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2029032"/>
            <a:ext cx="388843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47620" y="5646438"/>
            <a:ext cx="28603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4293096"/>
            <a:ext cx="28603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36360" y="5197447"/>
            <a:ext cx="10081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16832"/>
            <a:ext cx="11477625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2814574"/>
            <a:ext cx="14401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8294" y="3718925"/>
            <a:ext cx="158782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017612"/>
            <a:ext cx="1143000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2765021"/>
            <a:ext cx="10081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58780" y="4594678"/>
            <a:ext cx="243781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44824"/>
            <a:ext cx="1138237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2796835"/>
            <a:ext cx="208823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605537"/>
            <a:ext cx="308141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548680"/>
            <a:ext cx="84677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3" y="1288225"/>
            <a:ext cx="11057880" cy="5404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27648" y="4080574"/>
            <a:ext cx="11521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75956" y="5005024"/>
            <a:ext cx="35920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1024" y="5929470"/>
            <a:ext cx="17366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197818"/>
            <a:ext cx="11372850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217914"/>
            <a:ext cx="29523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91944" y="2182557"/>
            <a:ext cx="165618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93666" y="4111840"/>
            <a:ext cx="367435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85387" y="5058542"/>
            <a:ext cx="165618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04864"/>
            <a:ext cx="1133475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57812" y="3192880"/>
            <a:ext cx="13723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4365104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75638" y="4365104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19322" y="4365104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19904" y="5309649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6832"/>
            <a:ext cx="1150620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3767297"/>
            <a:ext cx="13723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47397" y="3767297"/>
            <a:ext cx="13723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82754" y="4711842"/>
            <a:ext cx="175320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276872"/>
            <a:ext cx="11296650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99624" y="3206430"/>
            <a:ext cx="13723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11712" y="3206430"/>
            <a:ext cx="13723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45831" y="3206430"/>
            <a:ext cx="13723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16832"/>
            <a:ext cx="1138237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3802590"/>
            <a:ext cx="13723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28469" y="3802590"/>
            <a:ext cx="13723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61136" y="3822686"/>
            <a:ext cx="186345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2026-01-20T13:13:32Z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