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3000375"/>
            <a:ext cx="83058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7" y="3933056"/>
            <a:ext cx="216024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81883" y="3933056"/>
            <a:ext cx="216024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28048" y="3953152"/>
            <a:ext cx="31683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60848"/>
            <a:ext cx="11391900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4828" y="3109152"/>
            <a:ext cx="186739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87061" y="3109152"/>
            <a:ext cx="186739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22041" y="3881144"/>
            <a:ext cx="18002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16480" y="3881144"/>
            <a:ext cx="10049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23689" y="4956318"/>
            <a:ext cx="10049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204864"/>
            <a:ext cx="11410950" cy="2895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7" y="3298534"/>
            <a:ext cx="172819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51984" y="3298534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132856"/>
            <a:ext cx="11344275" cy="2886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51552" y="3174614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81318" y="3174614"/>
            <a:ext cx="281009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36360" y="3174614"/>
            <a:ext cx="186762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75059"/>
            <a:ext cx="78009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715219"/>
            <a:ext cx="114014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1165423"/>
            <a:ext cx="11506200" cy="5071889"/>
            <a:chOff x="342900" y="1967061"/>
            <a:chExt cx="11506200" cy="50718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2900" y="1967061"/>
              <a:ext cx="11506200" cy="2990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675" y="5229200"/>
              <a:ext cx="11296650" cy="18097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108699" y="3370542"/>
            <a:ext cx="186762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34371" y="4375378"/>
            <a:ext cx="186762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5076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700987" y="4666686"/>
            <a:ext cx="186762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00787" y="3573016"/>
            <a:ext cx="186762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32655" y="5743460"/>
            <a:ext cx="186762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32035" y="2444486"/>
            <a:ext cx="186762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44272" y="3504510"/>
            <a:ext cx="295232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11824" y="5661248"/>
            <a:ext cx="86409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781050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515" y="2717582"/>
            <a:ext cx="11334750" cy="3886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927648" y="4890928"/>
            <a:ext cx="13681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1426326"/>
            <a:ext cx="309634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28248" y="3586722"/>
            <a:ext cx="309634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268760"/>
            <a:ext cx="11487150" cy="4943078"/>
            <a:chOff x="352425" y="1412776"/>
            <a:chExt cx="11487150" cy="49430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412776"/>
              <a:ext cx="11487150" cy="819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" y="2564904"/>
              <a:ext cx="11334750" cy="37909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567608" y="1308952"/>
            <a:ext cx="86409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96997" y="4393796"/>
            <a:ext cx="86409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69010"/>
            <a:ext cx="10136669" cy="6224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692696"/>
            <a:ext cx="11363325" cy="5867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408" y="2722470"/>
            <a:ext cx="86409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5495" y="404665"/>
            <a:ext cx="10157089" cy="626842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37696" y="366891"/>
            <a:ext cx="86409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35006" y="4135022"/>
            <a:ext cx="86409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56792"/>
            <a:ext cx="110871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00808"/>
            <a:ext cx="110585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904848"/>
            <a:ext cx="13681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319832" y="3949876"/>
            <a:ext cx="13681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1920334"/>
            <a:ext cx="24482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351584" y="4149080"/>
            <a:ext cx="24482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2816"/>
            <a:ext cx="11410950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1864920"/>
            <a:ext cx="208823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39826" y="3985121"/>
            <a:ext cx="132452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509837"/>
            <a:ext cx="11344275" cy="183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566470"/>
            <a:ext cx="132452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529216"/>
            <a:ext cx="266429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1834776"/>
            <a:ext cx="266429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81446" y="3944929"/>
            <a:ext cx="266429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4244" y="1268760"/>
            <a:ext cx="10323512" cy="5356845"/>
            <a:chOff x="381000" y="1268760"/>
            <a:chExt cx="11430000" cy="59309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268760"/>
              <a:ext cx="11391900" cy="1790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1000" y="3284984"/>
              <a:ext cx="11430000" cy="3914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672064" y="1206800"/>
            <a:ext cx="13681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60670" y="3005455"/>
            <a:ext cx="231584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752184" y="4924688"/>
            <a:ext cx="302433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2026-01-20T13:09:02Z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