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5"/>
  </p:notesMasterIdLst>
  <p:handoutMasterIdLst>
    <p:handoutMasterId r:id="rId7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55" r:id="rId18"/>
    <p:sldId id="356" r:id="rId19"/>
    <p:sldId id="357" r:id="rId20"/>
    <p:sldId id="358" r:id="rId21"/>
    <p:sldId id="359" r:id="rId22"/>
    <p:sldId id="360" r:id="rId23"/>
    <p:sldId id="361" r:id="rId24"/>
    <p:sldId id="362" r:id="rId25"/>
    <p:sldId id="363" r:id="rId26"/>
    <p:sldId id="364" r:id="rId27"/>
    <p:sldId id="365" r:id="rId28"/>
    <p:sldId id="366" r:id="rId29"/>
    <p:sldId id="367" r:id="rId30"/>
    <p:sldId id="368" r:id="rId31"/>
    <p:sldId id="369" r:id="rId32"/>
    <p:sldId id="370" r:id="rId33"/>
    <p:sldId id="371" r:id="rId34"/>
    <p:sldId id="372" r:id="rId35"/>
    <p:sldId id="373" r:id="rId36"/>
    <p:sldId id="374" r:id="rId37"/>
    <p:sldId id="375" r:id="rId38"/>
    <p:sldId id="376" r:id="rId39"/>
    <p:sldId id="377" r:id="rId40"/>
    <p:sldId id="378" r:id="rId41"/>
    <p:sldId id="379" r:id="rId42"/>
    <p:sldId id="380" r:id="rId43"/>
    <p:sldId id="381" r:id="rId44"/>
    <p:sldId id="382" r:id="rId45"/>
    <p:sldId id="383" r:id="rId46"/>
    <p:sldId id="384" r:id="rId47"/>
    <p:sldId id="385" r:id="rId48"/>
    <p:sldId id="386" r:id="rId49"/>
    <p:sldId id="339" r:id="rId50"/>
    <p:sldId id="340" r:id="rId51"/>
    <p:sldId id="341" r:id="rId52"/>
    <p:sldId id="387" r:id="rId53"/>
    <p:sldId id="388" r:id="rId54"/>
    <p:sldId id="389" r:id="rId55"/>
    <p:sldId id="390" r:id="rId56"/>
    <p:sldId id="391" r:id="rId57"/>
    <p:sldId id="392" r:id="rId58"/>
    <p:sldId id="393" r:id="rId59"/>
    <p:sldId id="394" r:id="rId60"/>
    <p:sldId id="395" r:id="rId61"/>
    <p:sldId id="396" r:id="rId62"/>
    <p:sldId id="397" r:id="rId63"/>
    <p:sldId id="398" r:id="rId64"/>
    <p:sldId id="399" r:id="rId65"/>
    <p:sldId id="400" r:id="rId66"/>
    <p:sldId id="401" r:id="rId67"/>
    <p:sldId id="402" r:id="rId68"/>
    <p:sldId id="403" r:id="rId69"/>
    <p:sldId id="404" r:id="rId70"/>
    <p:sldId id="405" r:id="rId71"/>
    <p:sldId id="406" r:id="rId72"/>
    <p:sldId id="407" r:id="rId73"/>
    <p:sldId id="408" r:id="rId74"/>
  </p:sldIdLst>
  <p:sldSz cx="12192000" cy="6858000"/>
  <p:notesSz cx="6858000" cy="9144000"/>
  <p:custDataLst>
    <p:tags r:id="rId7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212" y="2947987"/>
            <a:ext cx="6505575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6792"/>
            <a:ext cx="11630025" cy="4524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7504" y="2873032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7504" y="4911024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636912"/>
            <a:ext cx="11477625" cy="1800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7504" y="2636912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88840"/>
            <a:ext cx="11601450" cy="3200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7504" y="3349052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700808"/>
            <a:ext cx="11477625" cy="4067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7504" y="1844824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7504" y="3882816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3375" y="1916832"/>
            <a:ext cx="11525250" cy="3314700"/>
            <a:chOff x="333375" y="2062162"/>
            <a:chExt cx="11525250" cy="33147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5" y="2062162"/>
              <a:ext cx="11525250" cy="2733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51584" y="4795837"/>
              <a:ext cx="3371850" cy="581025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787504" y="3277044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143125"/>
            <a:ext cx="11363325" cy="2571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7504" y="2196924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988840"/>
            <a:ext cx="11449050" cy="3076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47312" y="1988840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128837"/>
            <a:ext cx="11172825" cy="2600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7504" y="2214912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601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56792"/>
            <a:ext cx="1163955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342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238375"/>
            <a:ext cx="11572875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171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6792"/>
            <a:ext cx="11591925" cy="396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72816"/>
            <a:ext cx="1161097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924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72816"/>
            <a:ext cx="11430000" cy="3924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7504" y="1791240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7504" y="2516772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87504" y="3140968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87504" y="3789040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87504" y="5145567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34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9562" y="260648"/>
            <a:ext cx="11572875" cy="6457950"/>
            <a:chOff x="309562" y="188640"/>
            <a:chExt cx="11572875" cy="64579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9562" y="188640"/>
              <a:ext cx="11572875" cy="1171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4325" y="1360215"/>
              <a:ext cx="11563350" cy="5286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52542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905000"/>
            <a:ext cx="1159192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22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28800"/>
            <a:ext cx="1155382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410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556792"/>
            <a:ext cx="11163300" cy="4648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71231" y="1620424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1231" y="2345956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71231" y="2970152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71231" y="3618224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71231" y="4303144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71231" y="4944605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71231" y="5629525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779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276872"/>
            <a:ext cx="11115675" cy="2562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3335" y="2276872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63335" y="3626600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63335" y="4274672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898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598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612" y="1193362"/>
            <a:ext cx="1153477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531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15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72816"/>
            <a:ext cx="11525250" cy="3895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696866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3776874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060848"/>
            <a:ext cx="11534775" cy="3200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7264" y="2104725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828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425" y="1140933"/>
            <a:ext cx="11487150" cy="5724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47312" y="1302589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47312" y="5023224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622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700" y="836712"/>
            <a:ext cx="11658600" cy="575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899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72816"/>
            <a:ext cx="1155382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948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060848"/>
            <a:ext cx="11649075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29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88840"/>
            <a:ext cx="11630025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53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5191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87504" y="1556792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87504" y="3501008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672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00808"/>
            <a:ext cx="11553825" cy="4019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7360" y="1791240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794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00808"/>
            <a:ext cx="11525250" cy="3971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7504" y="1791240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227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1462" y="1409278"/>
            <a:ext cx="11649075" cy="4972050"/>
            <a:chOff x="271462" y="836712"/>
            <a:chExt cx="11649075" cy="49720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1462" y="836712"/>
              <a:ext cx="11649075" cy="1209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0987" y="2046387"/>
              <a:ext cx="11630025" cy="3762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6939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128837"/>
            <a:ext cx="8715375" cy="2600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132856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50" y="200360"/>
            <a:ext cx="11620500" cy="656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837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800225"/>
            <a:ext cx="117252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62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3344" y="1253566"/>
            <a:ext cx="11052546" cy="559438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39" y="1340768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55439" y="3851000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457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700808"/>
            <a:ext cx="11487150" cy="3981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7504" y="1791240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493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7200" y="1916832"/>
            <a:ext cx="11277600" cy="3348211"/>
            <a:chOff x="457200" y="2409825"/>
            <a:chExt cx="11277600" cy="334821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7200" y="2409825"/>
              <a:ext cx="11277600" cy="2038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95600" y="4653136"/>
              <a:ext cx="7267575" cy="11049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11424" y="2032717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363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56792"/>
            <a:ext cx="116205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31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56792"/>
            <a:ext cx="1162050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926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8800"/>
            <a:ext cx="1158240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628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132856"/>
            <a:ext cx="11315700" cy="3124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5" y="2194816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761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916832"/>
            <a:ext cx="11544300" cy="3200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7504" y="2032717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132856"/>
            <a:ext cx="11306175" cy="3171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9512" y="2175004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9512" y="3531152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00808"/>
            <a:ext cx="11525250" cy="4305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7504" y="1816693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276872"/>
            <a:ext cx="11439525" cy="2600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87504" y="2354332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6792"/>
            <a:ext cx="11553825" cy="4495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47728" y="5383264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14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512" y="1186704"/>
            <a:ext cx="11610975" cy="5591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20536" y="2358928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208614" y="4923180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470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6792"/>
            <a:ext cx="11610975" cy="4381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94064" y="2174720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758359" y="4083907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050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967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275" y="1470670"/>
            <a:ext cx="11601450" cy="4622626"/>
            <a:chOff x="295275" y="1268760"/>
            <a:chExt cx="11601450" cy="462262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268760"/>
              <a:ext cx="11601450" cy="3352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9087" y="4653136"/>
              <a:ext cx="11553825" cy="12382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943607" y="3603160"/>
            <a:ext cx="152054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230552" y="4879298"/>
            <a:ext cx="207336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102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12776"/>
            <a:ext cx="11725275" cy="5095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19736" y="1402728"/>
            <a:ext cx="1152128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362830" y="2688916"/>
            <a:ext cx="1301121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352783" y="3956932"/>
            <a:ext cx="1301121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261592" y="5233071"/>
            <a:ext cx="1301121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483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5029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12424" y="1401056"/>
            <a:ext cx="1224136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36178" y="2682556"/>
            <a:ext cx="172006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520916" y="3958697"/>
            <a:ext cx="51930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938488" y="5234838"/>
            <a:ext cx="1239567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502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6792"/>
            <a:ext cx="11591925" cy="4533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4159128"/>
            <a:ext cx="1512168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10680" y="5435268"/>
            <a:ext cx="1749616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981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8800"/>
            <a:ext cx="11601450" cy="4476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58575" y="2296968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88287" y="3596892"/>
            <a:ext cx="720081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195918" y="4229939"/>
            <a:ext cx="1716506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904894" y="4893130"/>
            <a:ext cx="229102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453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00808"/>
            <a:ext cx="11620500" cy="3838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1733402"/>
            <a:ext cx="180020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2386544"/>
            <a:ext cx="108012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601549" y="4335923"/>
            <a:ext cx="2152939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438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987" y="1916832"/>
            <a:ext cx="11630025" cy="3163143"/>
            <a:chOff x="280987" y="1484784"/>
            <a:chExt cx="11630025" cy="31631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2425" y="1484784"/>
              <a:ext cx="11487150" cy="1257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0987" y="2742927"/>
              <a:ext cx="11630025" cy="19050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647728" y="4499072"/>
            <a:ext cx="172819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166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00808"/>
            <a:ext cx="1152525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625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72816"/>
            <a:ext cx="116586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48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72816"/>
            <a:ext cx="1153477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047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00808"/>
            <a:ext cx="1160145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16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4972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95999" y="3778992"/>
            <a:ext cx="1944217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09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5750" y="1445207"/>
            <a:ext cx="11620500" cy="5152145"/>
            <a:chOff x="285750" y="2062162"/>
            <a:chExt cx="11620500" cy="51521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750" y="2062162"/>
              <a:ext cx="11620500" cy="2733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9562" y="4785432"/>
              <a:ext cx="11572875" cy="24288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131688" y="2238788"/>
            <a:ext cx="172819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407828" y="3514929"/>
            <a:ext cx="198431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119795" y="5118067"/>
            <a:ext cx="133624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488488" y="5871004"/>
            <a:ext cx="95153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632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00808"/>
            <a:ext cx="1153477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35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3375" y="2420888"/>
            <a:ext cx="11525250" cy="2639368"/>
            <a:chOff x="333375" y="2843212"/>
            <a:chExt cx="11525250" cy="26393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5" y="2843212"/>
              <a:ext cx="11525250" cy="1171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6237" y="4149080"/>
              <a:ext cx="11439525" cy="13335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87504" y="2426624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87504" y="3782772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586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5057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84432" y="5115328"/>
            <a:ext cx="201622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7288" y="5879003"/>
            <a:ext cx="11597343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035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16832"/>
            <a:ext cx="11601450" cy="3629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0024" y="1936928"/>
            <a:ext cx="1170063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00024" y="2700603"/>
            <a:ext cx="1170063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00024" y="3444180"/>
            <a:ext cx="1170063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00024" y="4207856"/>
            <a:ext cx="1170063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00024" y="4951433"/>
            <a:ext cx="1170063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380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72816"/>
            <a:ext cx="11553825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0024" y="1801289"/>
            <a:ext cx="1170063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00024" y="2554916"/>
            <a:ext cx="1170063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00024" y="3308541"/>
            <a:ext cx="1170063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00024" y="4072217"/>
            <a:ext cx="1170063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609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060848"/>
            <a:ext cx="11496675" cy="3305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7504" y="3382824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00808"/>
            <a:ext cx="11449050" cy="4524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7504" y="1700808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7504" y="4430844"/>
            <a:ext cx="576065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0</Words>
  <Application>Microsoft Office PowerPoint</Application>
  <PresentationFormat>宽屏</PresentationFormat>
  <Paragraphs>0</Paragraphs>
  <Slides>73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73</vt:i4>
      </vt:variant>
    </vt:vector>
  </HeadingPairs>
  <TitlesOfParts>
    <vt:vector size="7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2026-01-18T11:52:17Z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