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986087"/>
            <a:ext cx="99726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16832"/>
            <a:ext cx="116776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768"/>
            <a:ext cx="117824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0808"/>
            <a:ext cx="1174432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3377" y="4497389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9249" y="1906784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9249" y="3695391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1401" y="1936928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1401" y="3725535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16832"/>
            <a:ext cx="1113472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5081" y="1979851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5081" y="3768458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256" y="1464688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7256" y="3253295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7256" y="5011756"/>
            <a:ext cx="7841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5843"/>
            <a:ext cx="80295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402728"/>
            <a:ext cx="11677650" cy="542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91560" y="3364160"/>
            <a:ext cx="29523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6123440"/>
            <a:ext cx="100811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0808"/>
            <a:ext cx="117633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1268760"/>
            <a:ext cx="11687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97972"/>
            <a:ext cx="7776864" cy="626205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1635978"/>
            <a:ext cx="1152128" cy="478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44076" y="3498087"/>
            <a:ext cx="1472204" cy="434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6632"/>
            <a:ext cx="7224653" cy="66693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1478558"/>
            <a:ext cx="1152128" cy="478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3700758"/>
            <a:ext cx="1152128" cy="478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75920" y="5941541"/>
            <a:ext cx="1152128" cy="478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6976"/>
            <a:ext cx="1167765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1463016"/>
            <a:ext cx="208823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74174" y="4226312"/>
            <a:ext cx="208823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35432" y="6075206"/>
            <a:ext cx="13765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452968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07158" y="3301866"/>
            <a:ext cx="143691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43210" y="5150763"/>
            <a:ext cx="126921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56792"/>
            <a:ext cx="117538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692120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2816"/>
            <a:ext cx="117157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873760"/>
            <a:ext cx="280831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75400" y="3705776"/>
            <a:ext cx="280831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40" y="1340768"/>
            <a:ext cx="10869860" cy="532836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513720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49353" y="3332472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196630"/>
            <a:ext cx="233068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5924947"/>
            <a:ext cx="266429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5737" y="1988840"/>
            <a:ext cx="11820525" cy="3565004"/>
            <a:chOff x="185737" y="1412776"/>
            <a:chExt cx="11820525" cy="35650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5737" y="1412776"/>
              <a:ext cx="11820525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075" y="2348880"/>
              <a:ext cx="11753850" cy="2628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92144" y="2047920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02359" y="4881554"/>
            <a:ext cx="11521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276"/>
            <a:ext cx="79533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412776"/>
            <a:ext cx="11696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2026-01-20T16:50:25Z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